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7" r:id="rId9"/>
    <p:sldId id="262" r:id="rId10"/>
    <p:sldId id="263" r:id="rId11"/>
    <p:sldId id="264" r:id="rId12"/>
    <p:sldId id="265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46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9820D4-59A7-4A9A-AB2A-71B30AB1494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86B22E-5945-4E5F-87E4-A722F195D12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Energy sector’s growing reliance on digital infrastructure.</a:t>
          </a:r>
        </a:p>
      </dgm:t>
    </dgm:pt>
    <dgm:pt modelId="{D4F6F44C-5708-461E-98BB-C3CE91C6B6CA}" type="parTrans" cxnId="{848BEBF1-AC5E-44AF-BF64-210061673A10}">
      <dgm:prSet/>
      <dgm:spPr/>
      <dgm:t>
        <a:bodyPr/>
        <a:lstStyle/>
        <a:p>
          <a:endParaRPr lang="en-US"/>
        </a:p>
      </dgm:t>
    </dgm:pt>
    <dgm:pt modelId="{AE16CE1E-F0BB-490D-BDC9-3EC34E82C6D6}" type="sibTrans" cxnId="{848BEBF1-AC5E-44AF-BF64-210061673A10}">
      <dgm:prSet/>
      <dgm:spPr/>
      <dgm:t>
        <a:bodyPr/>
        <a:lstStyle/>
        <a:p>
          <a:endParaRPr lang="en-US"/>
        </a:p>
      </dgm:t>
    </dgm:pt>
    <dgm:pt modelId="{2457EF23-8052-469C-AAC8-0E45366015FC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Importance of cyber resilience due to increasing cyber threats.</a:t>
          </a:r>
        </a:p>
      </dgm:t>
    </dgm:pt>
    <dgm:pt modelId="{CD83B15F-A9A1-4EAB-85A7-78DF06F5BF03}" type="parTrans" cxnId="{2D0401CD-EFAE-43CD-95D9-664C87C1E674}">
      <dgm:prSet/>
      <dgm:spPr/>
      <dgm:t>
        <a:bodyPr/>
        <a:lstStyle/>
        <a:p>
          <a:endParaRPr lang="en-US"/>
        </a:p>
      </dgm:t>
    </dgm:pt>
    <dgm:pt modelId="{685AEF02-1044-479E-A75C-FF9C80975CAB}" type="sibTrans" cxnId="{2D0401CD-EFAE-43CD-95D9-664C87C1E674}">
      <dgm:prSet/>
      <dgm:spPr/>
      <dgm:t>
        <a:bodyPr/>
        <a:lstStyle/>
        <a:p>
          <a:endParaRPr lang="en-US"/>
        </a:p>
      </dgm:t>
    </dgm:pt>
    <dgm:pt modelId="{CF94B484-1A72-4751-8877-EFAC1D76890E}" type="pres">
      <dgm:prSet presAssocID="{EA9820D4-59A7-4A9A-AB2A-71B30AB14943}" presName="root" presStyleCnt="0">
        <dgm:presLayoutVars>
          <dgm:dir/>
          <dgm:resizeHandles val="exact"/>
        </dgm:presLayoutVars>
      </dgm:prSet>
      <dgm:spPr/>
    </dgm:pt>
    <dgm:pt modelId="{D9D28996-7546-4CD0-B3A2-DD6E0CA2416C}" type="pres">
      <dgm:prSet presAssocID="{6B86B22E-5945-4E5F-87E4-A722F195D125}" presName="compNode" presStyleCnt="0"/>
      <dgm:spPr/>
    </dgm:pt>
    <dgm:pt modelId="{DB7EA741-E16F-46AB-AEE7-D31E122BDC62}" type="pres">
      <dgm:prSet presAssocID="{6B86B22E-5945-4E5F-87E4-A722F195D125}" presName="bgRect" presStyleLbl="bgShp" presStyleIdx="0" presStyleCnt="2"/>
      <dgm:spPr/>
    </dgm:pt>
    <dgm:pt modelId="{B126806E-22A3-4B0B-9304-6CDAE5C738A1}" type="pres">
      <dgm:prSet presAssocID="{6B86B22E-5945-4E5F-87E4-A722F195D1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7FC92C3-40F4-46EC-AF58-25E00980A3E4}" type="pres">
      <dgm:prSet presAssocID="{6B86B22E-5945-4E5F-87E4-A722F195D125}" presName="spaceRect" presStyleCnt="0"/>
      <dgm:spPr/>
    </dgm:pt>
    <dgm:pt modelId="{D8AFDFCF-2B0F-49E5-93A1-472018EA95BD}" type="pres">
      <dgm:prSet presAssocID="{6B86B22E-5945-4E5F-87E4-A722F195D125}" presName="parTx" presStyleLbl="revTx" presStyleIdx="0" presStyleCnt="2">
        <dgm:presLayoutVars>
          <dgm:chMax val="0"/>
          <dgm:chPref val="0"/>
        </dgm:presLayoutVars>
      </dgm:prSet>
      <dgm:spPr/>
    </dgm:pt>
    <dgm:pt modelId="{1BBE0CD6-DDF6-4814-85FE-0A65BF07C8A4}" type="pres">
      <dgm:prSet presAssocID="{AE16CE1E-F0BB-490D-BDC9-3EC34E82C6D6}" presName="sibTrans" presStyleCnt="0"/>
      <dgm:spPr/>
    </dgm:pt>
    <dgm:pt modelId="{FECF4F19-DDAB-483B-8F7F-2BEFD0BB0189}" type="pres">
      <dgm:prSet presAssocID="{2457EF23-8052-469C-AAC8-0E45366015FC}" presName="compNode" presStyleCnt="0"/>
      <dgm:spPr/>
    </dgm:pt>
    <dgm:pt modelId="{2FD9F0A1-E158-4321-87DC-20A5BF190266}" type="pres">
      <dgm:prSet presAssocID="{2457EF23-8052-469C-AAC8-0E45366015FC}" presName="bgRect" presStyleLbl="bgShp" presStyleIdx="1" presStyleCnt="2"/>
      <dgm:spPr/>
    </dgm:pt>
    <dgm:pt modelId="{CC1821C8-64D6-4D38-849C-11AFFEF52EAF}" type="pres">
      <dgm:prSet presAssocID="{2457EF23-8052-469C-AAC8-0E45366015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B08556B-2875-42B0-ABD2-52FDD5898813}" type="pres">
      <dgm:prSet presAssocID="{2457EF23-8052-469C-AAC8-0E45366015FC}" presName="spaceRect" presStyleCnt="0"/>
      <dgm:spPr/>
    </dgm:pt>
    <dgm:pt modelId="{14518164-6E11-4EC4-AFCA-9847A3F58B65}" type="pres">
      <dgm:prSet presAssocID="{2457EF23-8052-469C-AAC8-0E45366015F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5409064-B84D-4BB4-B7CB-0859BE4B5063}" type="presOf" srcId="{2457EF23-8052-469C-AAC8-0E45366015FC}" destId="{14518164-6E11-4EC4-AFCA-9847A3F58B65}" srcOrd="0" destOrd="0" presId="urn:microsoft.com/office/officeart/2018/2/layout/IconVerticalSolidList"/>
    <dgm:cxn modelId="{AFB51285-4C98-41BD-A435-24C0A2FCCE3F}" type="presOf" srcId="{6B86B22E-5945-4E5F-87E4-A722F195D125}" destId="{D8AFDFCF-2B0F-49E5-93A1-472018EA95BD}" srcOrd="0" destOrd="0" presId="urn:microsoft.com/office/officeart/2018/2/layout/IconVerticalSolidList"/>
    <dgm:cxn modelId="{2D0401CD-EFAE-43CD-95D9-664C87C1E674}" srcId="{EA9820D4-59A7-4A9A-AB2A-71B30AB14943}" destId="{2457EF23-8052-469C-AAC8-0E45366015FC}" srcOrd="1" destOrd="0" parTransId="{CD83B15F-A9A1-4EAB-85A7-78DF06F5BF03}" sibTransId="{685AEF02-1044-479E-A75C-FF9C80975CAB}"/>
    <dgm:cxn modelId="{8690A6D4-215E-495A-BD9B-34D671A41D06}" type="presOf" srcId="{EA9820D4-59A7-4A9A-AB2A-71B30AB14943}" destId="{CF94B484-1A72-4751-8877-EFAC1D76890E}" srcOrd="0" destOrd="0" presId="urn:microsoft.com/office/officeart/2018/2/layout/IconVerticalSolidList"/>
    <dgm:cxn modelId="{848BEBF1-AC5E-44AF-BF64-210061673A10}" srcId="{EA9820D4-59A7-4A9A-AB2A-71B30AB14943}" destId="{6B86B22E-5945-4E5F-87E4-A722F195D125}" srcOrd="0" destOrd="0" parTransId="{D4F6F44C-5708-461E-98BB-C3CE91C6B6CA}" sibTransId="{AE16CE1E-F0BB-490D-BDC9-3EC34E82C6D6}"/>
    <dgm:cxn modelId="{FCEAC3F2-1BF1-4C25-842B-B2F0E1C76AB3}" type="presParOf" srcId="{CF94B484-1A72-4751-8877-EFAC1D76890E}" destId="{D9D28996-7546-4CD0-B3A2-DD6E0CA2416C}" srcOrd="0" destOrd="0" presId="urn:microsoft.com/office/officeart/2018/2/layout/IconVerticalSolidList"/>
    <dgm:cxn modelId="{4F4751AD-3CC7-43CA-9500-1C1366086663}" type="presParOf" srcId="{D9D28996-7546-4CD0-B3A2-DD6E0CA2416C}" destId="{DB7EA741-E16F-46AB-AEE7-D31E122BDC62}" srcOrd="0" destOrd="0" presId="urn:microsoft.com/office/officeart/2018/2/layout/IconVerticalSolidList"/>
    <dgm:cxn modelId="{43D2012B-B8BB-45F1-98CB-A67B1C143666}" type="presParOf" srcId="{D9D28996-7546-4CD0-B3A2-DD6E0CA2416C}" destId="{B126806E-22A3-4B0B-9304-6CDAE5C738A1}" srcOrd="1" destOrd="0" presId="urn:microsoft.com/office/officeart/2018/2/layout/IconVerticalSolidList"/>
    <dgm:cxn modelId="{877E3370-6F35-49EA-B039-0309FF2C92D1}" type="presParOf" srcId="{D9D28996-7546-4CD0-B3A2-DD6E0CA2416C}" destId="{C7FC92C3-40F4-46EC-AF58-25E00980A3E4}" srcOrd="2" destOrd="0" presId="urn:microsoft.com/office/officeart/2018/2/layout/IconVerticalSolidList"/>
    <dgm:cxn modelId="{9E314550-C407-441D-AFEC-DA37967CCA5E}" type="presParOf" srcId="{D9D28996-7546-4CD0-B3A2-DD6E0CA2416C}" destId="{D8AFDFCF-2B0F-49E5-93A1-472018EA95BD}" srcOrd="3" destOrd="0" presId="urn:microsoft.com/office/officeart/2018/2/layout/IconVerticalSolidList"/>
    <dgm:cxn modelId="{2E1238B4-ED76-4B03-B3AC-C86118623DC6}" type="presParOf" srcId="{CF94B484-1A72-4751-8877-EFAC1D76890E}" destId="{1BBE0CD6-DDF6-4814-85FE-0A65BF07C8A4}" srcOrd="1" destOrd="0" presId="urn:microsoft.com/office/officeart/2018/2/layout/IconVerticalSolidList"/>
    <dgm:cxn modelId="{B6D81370-CC97-49CB-9ACE-6E18B8DC6FD0}" type="presParOf" srcId="{CF94B484-1A72-4751-8877-EFAC1D76890E}" destId="{FECF4F19-DDAB-483B-8F7F-2BEFD0BB0189}" srcOrd="2" destOrd="0" presId="urn:microsoft.com/office/officeart/2018/2/layout/IconVerticalSolidList"/>
    <dgm:cxn modelId="{A2A1F58D-140E-4284-8A7C-F7F385F2FD52}" type="presParOf" srcId="{FECF4F19-DDAB-483B-8F7F-2BEFD0BB0189}" destId="{2FD9F0A1-E158-4321-87DC-20A5BF190266}" srcOrd="0" destOrd="0" presId="urn:microsoft.com/office/officeart/2018/2/layout/IconVerticalSolidList"/>
    <dgm:cxn modelId="{D536CA7B-8BCB-485A-885F-AC6CA989C742}" type="presParOf" srcId="{FECF4F19-DDAB-483B-8F7F-2BEFD0BB0189}" destId="{CC1821C8-64D6-4D38-849C-11AFFEF52EAF}" srcOrd="1" destOrd="0" presId="urn:microsoft.com/office/officeart/2018/2/layout/IconVerticalSolidList"/>
    <dgm:cxn modelId="{3649B789-B82E-4B16-9B6F-EA4C244BD1CB}" type="presParOf" srcId="{FECF4F19-DDAB-483B-8F7F-2BEFD0BB0189}" destId="{BB08556B-2875-42B0-ABD2-52FDD5898813}" srcOrd="2" destOrd="0" presId="urn:microsoft.com/office/officeart/2018/2/layout/IconVerticalSolidList"/>
    <dgm:cxn modelId="{CEEA404F-E9B1-417E-816F-5E34982DB5A9}" type="presParOf" srcId="{FECF4F19-DDAB-483B-8F7F-2BEFD0BB0189}" destId="{14518164-6E11-4EC4-AFCA-9847A3F58B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01C2C7-964F-4C09-8D5B-72066ABF89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CB5EE4-5FED-4C2E-887A-F5C7CB15413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Ransomware (e.g., Colonial Pipeline attack)</a:t>
          </a:r>
        </a:p>
      </dgm:t>
    </dgm:pt>
    <dgm:pt modelId="{6A7B1F8D-BC4D-4BC8-99A1-FFFF3EEE5D30}" type="parTrans" cxnId="{881F1603-1894-400B-A116-9CBEFF9E55C7}">
      <dgm:prSet/>
      <dgm:spPr/>
      <dgm:t>
        <a:bodyPr/>
        <a:lstStyle/>
        <a:p>
          <a:endParaRPr lang="en-US"/>
        </a:p>
      </dgm:t>
    </dgm:pt>
    <dgm:pt modelId="{E2A38739-593B-45BE-8B3C-7F79CA256CB7}" type="sibTrans" cxnId="{881F1603-1894-400B-A116-9CBEFF9E55C7}">
      <dgm:prSet/>
      <dgm:spPr/>
      <dgm:t>
        <a:bodyPr/>
        <a:lstStyle/>
        <a:p>
          <a:endParaRPr lang="en-US"/>
        </a:p>
      </dgm:t>
    </dgm:pt>
    <dgm:pt modelId="{832CE1E2-1CAA-46C7-8F38-294E4AE2F3D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Nation-state attacks (e.g., Ukraine Power Grid attacks)</a:t>
          </a:r>
        </a:p>
      </dgm:t>
    </dgm:pt>
    <dgm:pt modelId="{08A61D8F-1403-442C-9D1A-5D81AEE4843A}" type="parTrans" cxnId="{AC03B36A-A59C-407D-A7EC-A7A2273FFF24}">
      <dgm:prSet/>
      <dgm:spPr/>
      <dgm:t>
        <a:bodyPr/>
        <a:lstStyle/>
        <a:p>
          <a:endParaRPr lang="en-US"/>
        </a:p>
      </dgm:t>
    </dgm:pt>
    <dgm:pt modelId="{D0E4FE1B-D9DC-4DBA-9047-AD15DE656FBA}" type="sibTrans" cxnId="{AC03B36A-A59C-407D-A7EC-A7A2273FFF24}">
      <dgm:prSet/>
      <dgm:spPr/>
      <dgm:t>
        <a:bodyPr/>
        <a:lstStyle/>
        <a:p>
          <a:endParaRPr lang="en-US"/>
        </a:p>
      </dgm:t>
    </dgm:pt>
    <dgm:pt modelId="{7FED2317-EECA-45C5-8A84-E3A9BE53A23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Insider threats</a:t>
          </a:r>
        </a:p>
      </dgm:t>
    </dgm:pt>
    <dgm:pt modelId="{890E6E7F-6053-4C12-947E-3F8562BDCB41}" type="parTrans" cxnId="{71CE936D-A844-4C45-975D-635E89E51C8A}">
      <dgm:prSet/>
      <dgm:spPr/>
      <dgm:t>
        <a:bodyPr/>
        <a:lstStyle/>
        <a:p>
          <a:endParaRPr lang="en-US"/>
        </a:p>
      </dgm:t>
    </dgm:pt>
    <dgm:pt modelId="{FC9266A4-1195-4E05-AFDB-77C899EE9824}" type="sibTrans" cxnId="{71CE936D-A844-4C45-975D-635E89E51C8A}">
      <dgm:prSet/>
      <dgm:spPr/>
      <dgm:t>
        <a:bodyPr/>
        <a:lstStyle/>
        <a:p>
          <a:endParaRPr lang="en-US"/>
        </a:p>
      </dgm:t>
    </dgm:pt>
    <dgm:pt modelId="{7C7D2C6B-F0B0-44D8-AEA9-7D9B842B03C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Supply chain vulnerabilities</a:t>
          </a:r>
        </a:p>
      </dgm:t>
    </dgm:pt>
    <dgm:pt modelId="{F2896772-6568-47FF-99B3-77685A03F7F5}" type="parTrans" cxnId="{39106490-6904-42DE-B400-2C4D5DB1F687}">
      <dgm:prSet/>
      <dgm:spPr/>
      <dgm:t>
        <a:bodyPr/>
        <a:lstStyle/>
        <a:p>
          <a:endParaRPr lang="en-US"/>
        </a:p>
      </dgm:t>
    </dgm:pt>
    <dgm:pt modelId="{499098A6-CBA7-4195-957E-CC1710A924C9}" type="sibTrans" cxnId="{39106490-6904-42DE-B400-2C4D5DB1F687}">
      <dgm:prSet/>
      <dgm:spPr/>
      <dgm:t>
        <a:bodyPr/>
        <a:lstStyle/>
        <a:p>
          <a:endParaRPr lang="en-US"/>
        </a:p>
      </dgm:t>
    </dgm:pt>
    <dgm:pt modelId="{AE56EA91-4995-4CEE-AC64-D35DAF13145B}" type="pres">
      <dgm:prSet presAssocID="{D301C2C7-964F-4C09-8D5B-72066ABF894A}" presName="root" presStyleCnt="0">
        <dgm:presLayoutVars>
          <dgm:dir/>
          <dgm:resizeHandles val="exact"/>
        </dgm:presLayoutVars>
      </dgm:prSet>
      <dgm:spPr/>
    </dgm:pt>
    <dgm:pt modelId="{05DEEBFA-7A05-4821-832C-A4B4726DDEA6}" type="pres">
      <dgm:prSet presAssocID="{91CB5EE4-5FED-4C2E-887A-F5C7CB15413B}" presName="compNode" presStyleCnt="0"/>
      <dgm:spPr/>
    </dgm:pt>
    <dgm:pt modelId="{ECAB0EA0-5730-4C36-B089-79EA3EC03314}" type="pres">
      <dgm:prSet presAssocID="{91CB5EE4-5FED-4C2E-887A-F5C7CB15413B}" presName="bgRect" presStyleLbl="bgShp" presStyleIdx="0" presStyleCnt="4"/>
      <dgm:spPr/>
    </dgm:pt>
    <dgm:pt modelId="{64641A4D-F7FB-438C-9F72-E461BE41790D}" type="pres">
      <dgm:prSet presAssocID="{91CB5EE4-5FED-4C2E-887A-F5C7CB15413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74706418-B811-4406-B662-0FE9F05C7876}" type="pres">
      <dgm:prSet presAssocID="{91CB5EE4-5FED-4C2E-887A-F5C7CB15413B}" presName="spaceRect" presStyleCnt="0"/>
      <dgm:spPr/>
    </dgm:pt>
    <dgm:pt modelId="{ACF6F21F-2073-44EB-A5C8-1AD8F0A504E0}" type="pres">
      <dgm:prSet presAssocID="{91CB5EE4-5FED-4C2E-887A-F5C7CB15413B}" presName="parTx" presStyleLbl="revTx" presStyleIdx="0" presStyleCnt="4">
        <dgm:presLayoutVars>
          <dgm:chMax val="0"/>
          <dgm:chPref val="0"/>
        </dgm:presLayoutVars>
      </dgm:prSet>
      <dgm:spPr/>
    </dgm:pt>
    <dgm:pt modelId="{DA2F5172-DE1F-46F3-BD74-AE4C889BED19}" type="pres">
      <dgm:prSet presAssocID="{E2A38739-593B-45BE-8B3C-7F79CA256CB7}" presName="sibTrans" presStyleCnt="0"/>
      <dgm:spPr/>
    </dgm:pt>
    <dgm:pt modelId="{79609359-0012-41F9-8EB2-F015E2F619DB}" type="pres">
      <dgm:prSet presAssocID="{832CE1E2-1CAA-46C7-8F38-294E4AE2F3D5}" presName="compNode" presStyleCnt="0"/>
      <dgm:spPr/>
    </dgm:pt>
    <dgm:pt modelId="{C47A97E0-6747-4142-99F6-2E43EE054ADA}" type="pres">
      <dgm:prSet presAssocID="{832CE1E2-1CAA-46C7-8F38-294E4AE2F3D5}" presName="bgRect" presStyleLbl="bgShp" presStyleIdx="1" presStyleCnt="4"/>
      <dgm:spPr/>
    </dgm:pt>
    <dgm:pt modelId="{05A491A4-C1A7-400E-9945-D2A4E91CBEF5}" type="pres">
      <dgm:prSet presAssocID="{832CE1E2-1CAA-46C7-8F38-294E4AE2F3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64C37634-214B-485F-8B1D-68BD76EC10E1}" type="pres">
      <dgm:prSet presAssocID="{832CE1E2-1CAA-46C7-8F38-294E4AE2F3D5}" presName="spaceRect" presStyleCnt="0"/>
      <dgm:spPr/>
    </dgm:pt>
    <dgm:pt modelId="{109985ED-6651-4132-8A26-532F9CE0171B}" type="pres">
      <dgm:prSet presAssocID="{832CE1E2-1CAA-46C7-8F38-294E4AE2F3D5}" presName="parTx" presStyleLbl="revTx" presStyleIdx="1" presStyleCnt="4">
        <dgm:presLayoutVars>
          <dgm:chMax val="0"/>
          <dgm:chPref val="0"/>
        </dgm:presLayoutVars>
      </dgm:prSet>
      <dgm:spPr/>
    </dgm:pt>
    <dgm:pt modelId="{25BDC9C9-D14A-4FCB-89E1-063E0E1D292E}" type="pres">
      <dgm:prSet presAssocID="{D0E4FE1B-D9DC-4DBA-9047-AD15DE656FBA}" presName="sibTrans" presStyleCnt="0"/>
      <dgm:spPr/>
    </dgm:pt>
    <dgm:pt modelId="{3DE30FB3-4DAA-442E-9C5B-C595705D94E2}" type="pres">
      <dgm:prSet presAssocID="{7FED2317-EECA-45C5-8A84-E3A9BE53A234}" presName="compNode" presStyleCnt="0"/>
      <dgm:spPr/>
    </dgm:pt>
    <dgm:pt modelId="{E38B50E5-A41A-4949-B1F8-38F187CDFD58}" type="pres">
      <dgm:prSet presAssocID="{7FED2317-EECA-45C5-8A84-E3A9BE53A234}" presName="bgRect" presStyleLbl="bgShp" presStyleIdx="2" presStyleCnt="4"/>
      <dgm:spPr/>
    </dgm:pt>
    <dgm:pt modelId="{F331A038-0866-4BF7-B238-35A47144C9A5}" type="pres">
      <dgm:prSet presAssocID="{7FED2317-EECA-45C5-8A84-E3A9BE53A2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ACFC933-BA97-4BD8-B890-73CFAE81E29F}" type="pres">
      <dgm:prSet presAssocID="{7FED2317-EECA-45C5-8A84-E3A9BE53A234}" presName="spaceRect" presStyleCnt="0"/>
      <dgm:spPr/>
    </dgm:pt>
    <dgm:pt modelId="{D80486D9-0329-4B37-B38D-B0A6B3B1F795}" type="pres">
      <dgm:prSet presAssocID="{7FED2317-EECA-45C5-8A84-E3A9BE53A234}" presName="parTx" presStyleLbl="revTx" presStyleIdx="2" presStyleCnt="4">
        <dgm:presLayoutVars>
          <dgm:chMax val="0"/>
          <dgm:chPref val="0"/>
        </dgm:presLayoutVars>
      </dgm:prSet>
      <dgm:spPr/>
    </dgm:pt>
    <dgm:pt modelId="{2DDEF51A-0B4B-4A1E-AF71-0BAD8792724A}" type="pres">
      <dgm:prSet presAssocID="{FC9266A4-1195-4E05-AFDB-77C899EE9824}" presName="sibTrans" presStyleCnt="0"/>
      <dgm:spPr/>
    </dgm:pt>
    <dgm:pt modelId="{C0277D9F-DEAB-468E-86D7-280BD82C7E71}" type="pres">
      <dgm:prSet presAssocID="{7C7D2C6B-F0B0-44D8-AEA9-7D9B842B03C0}" presName="compNode" presStyleCnt="0"/>
      <dgm:spPr/>
    </dgm:pt>
    <dgm:pt modelId="{BD1C6CDC-8196-43EB-BC95-C4EF3A09E6B9}" type="pres">
      <dgm:prSet presAssocID="{7C7D2C6B-F0B0-44D8-AEA9-7D9B842B03C0}" presName="bgRect" presStyleLbl="bgShp" presStyleIdx="3" presStyleCnt="4"/>
      <dgm:spPr/>
    </dgm:pt>
    <dgm:pt modelId="{275A6F82-190F-4672-A1A9-A32E83E753CE}" type="pres">
      <dgm:prSet presAssocID="{7C7D2C6B-F0B0-44D8-AEA9-7D9B842B03C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66DD26A3-F316-443B-ABD9-77BF603213FB}" type="pres">
      <dgm:prSet presAssocID="{7C7D2C6B-F0B0-44D8-AEA9-7D9B842B03C0}" presName="spaceRect" presStyleCnt="0"/>
      <dgm:spPr/>
    </dgm:pt>
    <dgm:pt modelId="{AE0D86A5-FD4C-4C66-84DB-EBD65E32350E}" type="pres">
      <dgm:prSet presAssocID="{7C7D2C6B-F0B0-44D8-AEA9-7D9B842B03C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4EB8401-C1ED-480B-84EA-767270F7482E}" type="presOf" srcId="{832CE1E2-1CAA-46C7-8F38-294E4AE2F3D5}" destId="{109985ED-6651-4132-8A26-532F9CE0171B}" srcOrd="0" destOrd="0" presId="urn:microsoft.com/office/officeart/2018/2/layout/IconVerticalSolidList"/>
    <dgm:cxn modelId="{881F1603-1894-400B-A116-9CBEFF9E55C7}" srcId="{D301C2C7-964F-4C09-8D5B-72066ABF894A}" destId="{91CB5EE4-5FED-4C2E-887A-F5C7CB15413B}" srcOrd="0" destOrd="0" parTransId="{6A7B1F8D-BC4D-4BC8-99A1-FFFF3EEE5D30}" sibTransId="{E2A38739-593B-45BE-8B3C-7F79CA256CB7}"/>
    <dgm:cxn modelId="{D0E6CC1E-3666-42B2-937F-D1275C4065CD}" type="presOf" srcId="{91CB5EE4-5FED-4C2E-887A-F5C7CB15413B}" destId="{ACF6F21F-2073-44EB-A5C8-1AD8F0A504E0}" srcOrd="0" destOrd="0" presId="urn:microsoft.com/office/officeart/2018/2/layout/IconVerticalSolidList"/>
    <dgm:cxn modelId="{79F1952B-2B2C-4E1D-8A19-3BFBF1FF42C5}" type="presOf" srcId="{D301C2C7-964F-4C09-8D5B-72066ABF894A}" destId="{AE56EA91-4995-4CEE-AC64-D35DAF13145B}" srcOrd="0" destOrd="0" presId="urn:microsoft.com/office/officeart/2018/2/layout/IconVerticalSolidList"/>
    <dgm:cxn modelId="{BA59FF2C-EDB3-4858-ACE2-E47B8F8B8DBB}" type="presOf" srcId="{7C7D2C6B-F0B0-44D8-AEA9-7D9B842B03C0}" destId="{AE0D86A5-FD4C-4C66-84DB-EBD65E32350E}" srcOrd="0" destOrd="0" presId="urn:microsoft.com/office/officeart/2018/2/layout/IconVerticalSolidList"/>
    <dgm:cxn modelId="{AC03B36A-A59C-407D-A7EC-A7A2273FFF24}" srcId="{D301C2C7-964F-4C09-8D5B-72066ABF894A}" destId="{832CE1E2-1CAA-46C7-8F38-294E4AE2F3D5}" srcOrd="1" destOrd="0" parTransId="{08A61D8F-1403-442C-9D1A-5D81AEE4843A}" sibTransId="{D0E4FE1B-D9DC-4DBA-9047-AD15DE656FBA}"/>
    <dgm:cxn modelId="{71CE936D-A844-4C45-975D-635E89E51C8A}" srcId="{D301C2C7-964F-4C09-8D5B-72066ABF894A}" destId="{7FED2317-EECA-45C5-8A84-E3A9BE53A234}" srcOrd="2" destOrd="0" parTransId="{890E6E7F-6053-4C12-947E-3F8562BDCB41}" sibTransId="{FC9266A4-1195-4E05-AFDB-77C899EE9824}"/>
    <dgm:cxn modelId="{39106490-6904-42DE-B400-2C4D5DB1F687}" srcId="{D301C2C7-964F-4C09-8D5B-72066ABF894A}" destId="{7C7D2C6B-F0B0-44D8-AEA9-7D9B842B03C0}" srcOrd="3" destOrd="0" parTransId="{F2896772-6568-47FF-99B3-77685A03F7F5}" sibTransId="{499098A6-CBA7-4195-957E-CC1710A924C9}"/>
    <dgm:cxn modelId="{B03AC7F6-647A-49C3-9E58-4EC6F2B4AC8E}" type="presOf" srcId="{7FED2317-EECA-45C5-8A84-E3A9BE53A234}" destId="{D80486D9-0329-4B37-B38D-B0A6B3B1F795}" srcOrd="0" destOrd="0" presId="urn:microsoft.com/office/officeart/2018/2/layout/IconVerticalSolidList"/>
    <dgm:cxn modelId="{F411371C-6AFE-4949-B522-95733D36ED65}" type="presParOf" srcId="{AE56EA91-4995-4CEE-AC64-D35DAF13145B}" destId="{05DEEBFA-7A05-4821-832C-A4B4726DDEA6}" srcOrd="0" destOrd="0" presId="urn:microsoft.com/office/officeart/2018/2/layout/IconVerticalSolidList"/>
    <dgm:cxn modelId="{70558920-5104-4467-BAC0-AB25C4895856}" type="presParOf" srcId="{05DEEBFA-7A05-4821-832C-A4B4726DDEA6}" destId="{ECAB0EA0-5730-4C36-B089-79EA3EC03314}" srcOrd="0" destOrd="0" presId="urn:microsoft.com/office/officeart/2018/2/layout/IconVerticalSolidList"/>
    <dgm:cxn modelId="{CFBBC600-4F59-4217-B5B2-302767D92A20}" type="presParOf" srcId="{05DEEBFA-7A05-4821-832C-A4B4726DDEA6}" destId="{64641A4D-F7FB-438C-9F72-E461BE41790D}" srcOrd="1" destOrd="0" presId="urn:microsoft.com/office/officeart/2018/2/layout/IconVerticalSolidList"/>
    <dgm:cxn modelId="{3A143F86-B223-4B63-B347-1AD15CBE3A16}" type="presParOf" srcId="{05DEEBFA-7A05-4821-832C-A4B4726DDEA6}" destId="{74706418-B811-4406-B662-0FE9F05C7876}" srcOrd="2" destOrd="0" presId="urn:microsoft.com/office/officeart/2018/2/layout/IconVerticalSolidList"/>
    <dgm:cxn modelId="{099D7DA9-7C92-440D-B865-0F89810020BD}" type="presParOf" srcId="{05DEEBFA-7A05-4821-832C-A4B4726DDEA6}" destId="{ACF6F21F-2073-44EB-A5C8-1AD8F0A504E0}" srcOrd="3" destOrd="0" presId="urn:microsoft.com/office/officeart/2018/2/layout/IconVerticalSolidList"/>
    <dgm:cxn modelId="{9B27ABC0-E2E1-48CE-824F-4258A0146FB0}" type="presParOf" srcId="{AE56EA91-4995-4CEE-AC64-D35DAF13145B}" destId="{DA2F5172-DE1F-46F3-BD74-AE4C889BED19}" srcOrd="1" destOrd="0" presId="urn:microsoft.com/office/officeart/2018/2/layout/IconVerticalSolidList"/>
    <dgm:cxn modelId="{647CB2AD-D9EA-4FDD-A5F5-CE195AFB58B0}" type="presParOf" srcId="{AE56EA91-4995-4CEE-AC64-D35DAF13145B}" destId="{79609359-0012-41F9-8EB2-F015E2F619DB}" srcOrd="2" destOrd="0" presId="urn:microsoft.com/office/officeart/2018/2/layout/IconVerticalSolidList"/>
    <dgm:cxn modelId="{C3E7B8E6-26C5-4DD5-BFF2-2E2D88C10105}" type="presParOf" srcId="{79609359-0012-41F9-8EB2-F015E2F619DB}" destId="{C47A97E0-6747-4142-99F6-2E43EE054ADA}" srcOrd="0" destOrd="0" presId="urn:microsoft.com/office/officeart/2018/2/layout/IconVerticalSolidList"/>
    <dgm:cxn modelId="{9E05E186-48D4-4822-9360-B73E5FC704BA}" type="presParOf" srcId="{79609359-0012-41F9-8EB2-F015E2F619DB}" destId="{05A491A4-C1A7-400E-9945-D2A4E91CBEF5}" srcOrd="1" destOrd="0" presId="urn:microsoft.com/office/officeart/2018/2/layout/IconVerticalSolidList"/>
    <dgm:cxn modelId="{6593A422-FEB8-4903-A4FD-161C0C05E005}" type="presParOf" srcId="{79609359-0012-41F9-8EB2-F015E2F619DB}" destId="{64C37634-214B-485F-8B1D-68BD76EC10E1}" srcOrd="2" destOrd="0" presId="urn:microsoft.com/office/officeart/2018/2/layout/IconVerticalSolidList"/>
    <dgm:cxn modelId="{1EE4B280-6FD0-444F-A494-79ED6CF0E2DE}" type="presParOf" srcId="{79609359-0012-41F9-8EB2-F015E2F619DB}" destId="{109985ED-6651-4132-8A26-532F9CE0171B}" srcOrd="3" destOrd="0" presId="urn:microsoft.com/office/officeart/2018/2/layout/IconVerticalSolidList"/>
    <dgm:cxn modelId="{3E04BEAA-2A1A-4A6D-BCCE-BE503C0AFB87}" type="presParOf" srcId="{AE56EA91-4995-4CEE-AC64-D35DAF13145B}" destId="{25BDC9C9-D14A-4FCB-89E1-063E0E1D292E}" srcOrd="3" destOrd="0" presId="urn:microsoft.com/office/officeart/2018/2/layout/IconVerticalSolidList"/>
    <dgm:cxn modelId="{CCEAD249-88A5-4E6C-BB3A-A749D1374108}" type="presParOf" srcId="{AE56EA91-4995-4CEE-AC64-D35DAF13145B}" destId="{3DE30FB3-4DAA-442E-9C5B-C595705D94E2}" srcOrd="4" destOrd="0" presId="urn:microsoft.com/office/officeart/2018/2/layout/IconVerticalSolidList"/>
    <dgm:cxn modelId="{E69C2544-9596-4C5B-87CF-A2C63B3F0A17}" type="presParOf" srcId="{3DE30FB3-4DAA-442E-9C5B-C595705D94E2}" destId="{E38B50E5-A41A-4949-B1F8-38F187CDFD58}" srcOrd="0" destOrd="0" presId="urn:microsoft.com/office/officeart/2018/2/layout/IconVerticalSolidList"/>
    <dgm:cxn modelId="{1DDAAF57-3F3F-4986-AF74-F5D50165E3D9}" type="presParOf" srcId="{3DE30FB3-4DAA-442E-9C5B-C595705D94E2}" destId="{F331A038-0866-4BF7-B238-35A47144C9A5}" srcOrd="1" destOrd="0" presId="urn:microsoft.com/office/officeart/2018/2/layout/IconVerticalSolidList"/>
    <dgm:cxn modelId="{D0A5D7B9-ED2A-4BC6-83D7-F98FE0621B6A}" type="presParOf" srcId="{3DE30FB3-4DAA-442E-9C5B-C595705D94E2}" destId="{AACFC933-BA97-4BD8-B890-73CFAE81E29F}" srcOrd="2" destOrd="0" presId="urn:microsoft.com/office/officeart/2018/2/layout/IconVerticalSolidList"/>
    <dgm:cxn modelId="{F4F72F1A-4864-4D97-AF82-AB5ABB42BA31}" type="presParOf" srcId="{3DE30FB3-4DAA-442E-9C5B-C595705D94E2}" destId="{D80486D9-0329-4B37-B38D-B0A6B3B1F795}" srcOrd="3" destOrd="0" presId="urn:microsoft.com/office/officeart/2018/2/layout/IconVerticalSolidList"/>
    <dgm:cxn modelId="{51B7C824-D82C-4916-9B4E-FDF3DE680718}" type="presParOf" srcId="{AE56EA91-4995-4CEE-AC64-D35DAF13145B}" destId="{2DDEF51A-0B4B-4A1E-AF71-0BAD8792724A}" srcOrd="5" destOrd="0" presId="urn:microsoft.com/office/officeart/2018/2/layout/IconVerticalSolidList"/>
    <dgm:cxn modelId="{CFCB5215-E38A-494F-8AEE-BE1679460AB3}" type="presParOf" srcId="{AE56EA91-4995-4CEE-AC64-D35DAF13145B}" destId="{C0277D9F-DEAB-468E-86D7-280BD82C7E71}" srcOrd="6" destOrd="0" presId="urn:microsoft.com/office/officeart/2018/2/layout/IconVerticalSolidList"/>
    <dgm:cxn modelId="{5039039B-B528-4CE7-9785-0B65E5223284}" type="presParOf" srcId="{C0277D9F-DEAB-468E-86D7-280BD82C7E71}" destId="{BD1C6CDC-8196-43EB-BC95-C4EF3A09E6B9}" srcOrd="0" destOrd="0" presId="urn:microsoft.com/office/officeart/2018/2/layout/IconVerticalSolidList"/>
    <dgm:cxn modelId="{B6B16AAA-4E77-45CF-99FD-1883C4B4A74D}" type="presParOf" srcId="{C0277D9F-DEAB-468E-86D7-280BD82C7E71}" destId="{275A6F82-190F-4672-A1A9-A32E83E753CE}" srcOrd="1" destOrd="0" presId="urn:microsoft.com/office/officeart/2018/2/layout/IconVerticalSolidList"/>
    <dgm:cxn modelId="{E0224F6D-2346-4BAE-9D3C-B35D52BB967C}" type="presParOf" srcId="{C0277D9F-DEAB-468E-86D7-280BD82C7E71}" destId="{66DD26A3-F316-443B-ABD9-77BF603213FB}" srcOrd="2" destOrd="0" presId="urn:microsoft.com/office/officeart/2018/2/layout/IconVerticalSolidList"/>
    <dgm:cxn modelId="{5778273D-3319-4842-BE89-23E7FF725D45}" type="presParOf" srcId="{C0277D9F-DEAB-468E-86D7-280BD82C7E71}" destId="{AE0D86A5-FD4C-4C66-84DB-EBD65E3235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12C7D7-2A34-4CD7-85E9-31E685F120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FE5121-8C9D-46DB-A86C-5AF8FF6A78B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Transition from traditional cybersecurity to cyber resilience.</a:t>
          </a:r>
        </a:p>
      </dgm:t>
    </dgm:pt>
    <dgm:pt modelId="{F92C7275-A675-4B5E-A2A4-663EC71E9250}" type="parTrans" cxnId="{9C6A048F-CB6A-48A2-8294-EC141F4CADE3}">
      <dgm:prSet/>
      <dgm:spPr/>
      <dgm:t>
        <a:bodyPr/>
        <a:lstStyle/>
        <a:p>
          <a:endParaRPr lang="en-US"/>
        </a:p>
      </dgm:t>
    </dgm:pt>
    <dgm:pt modelId="{37DBA94D-002B-461B-BAA3-E2918C6C0D1A}" type="sibTrans" cxnId="{9C6A048F-CB6A-48A2-8294-EC141F4CADE3}">
      <dgm:prSet/>
      <dgm:spPr/>
      <dgm:t>
        <a:bodyPr/>
        <a:lstStyle/>
        <a:p>
          <a:endParaRPr lang="en-US"/>
        </a:p>
      </dgm:t>
    </dgm:pt>
    <dgm:pt modelId="{DC46361F-5AEA-4E5B-9457-7079E3A1F08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Notable incidents: Stuxnet, Shamoon, Dragonfly attacks.</a:t>
          </a:r>
        </a:p>
      </dgm:t>
    </dgm:pt>
    <dgm:pt modelId="{450157C9-303C-4E84-BAC0-61A16506DC97}" type="parTrans" cxnId="{65B47708-4656-4977-90DB-4AD15BE7DFD8}">
      <dgm:prSet/>
      <dgm:spPr/>
      <dgm:t>
        <a:bodyPr/>
        <a:lstStyle/>
        <a:p>
          <a:endParaRPr lang="en-US"/>
        </a:p>
      </dgm:t>
    </dgm:pt>
    <dgm:pt modelId="{9883CC9B-856C-43D1-B13A-8CEFC8033663}" type="sibTrans" cxnId="{65B47708-4656-4977-90DB-4AD15BE7DFD8}">
      <dgm:prSet/>
      <dgm:spPr/>
      <dgm:t>
        <a:bodyPr/>
        <a:lstStyle/>
        <a:p>
          <a:endParaRPr lang="en-US"/>
        </a:p>
      </dgm:t>
    </dgm:pt>
    <dgm:pt modelId="{3D96D120-DCA7-4B55-98A5-68188333EEA4}" type="pres">
      <dgm:prSet presAssocID="{C612C7D7-2A34-4CD7-85E9-31E685F12030}" presName="root" presStyleCnt="0">
        <dgm:presLayoutVars>
          <dgm:dir/>
          <dgm:resizeHandles val="exact"/>
        </dgm:presLayoutVars>
      </dgm:prSet>
      <dgm:spPr/>
    </dgm:pt>
    <dgm:pt modelId="{25C0314E-1931-418B-8E1E-02170A0C20F6}" type="pres">
      <dgm:prSet presAssocID="{1EFE5121-8C9D-46DB-A86C-5AF8FF6A78B0}" presName="compNode" presStyleCnt="0"/>
      <dgm:spPr/>
    </dgm:pt>
    <dgm:pt modelId="{7119D6AE-1BB0-487C-A14C-125102A846E1}" type="pres">
      <dgm:prSet presAssocID="{1EFE5121-8C9D-46DB-A86C-5AF8FF6A78B0}" presName="bgRect" presStyleLbl="bgShp" presStyleIdx="0" presStyleCnt="2"/>
      <dgm:spPr/>
    </dgm:pt>
    <dgm:pt modelId="{C8EE036C-C212-49A4-916C-E092A64D8208}" type="pres">
      <dgm:prSet presAssocID="{1EFE5121-8C9D-46DB-A86C-5AF8FF6A78B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19E676B-00C7-4A9C-87BE-4FDD4926ED39}" type="pres">
      <dgm:prSet presAssocID="{1EFE5121-8C9D-46DB-A86C-5AF8FF6A78B0}" presName="spaceRect" presStyleCnt="0"/>
      <dgm:spPr/>
    </dgm:pt>
    <dgm:pt modelId="{698C5D1C-602C-487E-9419-D74A781E6EAD}" type="pres">
      <dgm:prSet presAssocID="{1EFE5121-8C9D-46DB-A86C-5AF8FF6A78B0}" presName="parTx" presStyleLbl="revTx" presStyleIdx="0" presStyleCnt="2">
        <dgm:presLayoutVars>
          <dgm:chMax val="0"/>
          <dgm:chPref val="0"/>
        </dgm:presLayoutVars>
      </dgm:prSet>
      <dgm:spPr/>
    </dgm:pt>
    <dgm:pt modelId="{ABB69A55-2E77-4D6D-9D43-7583AF935476}" type="pres">
      <dgm:prSet presAssocID="{37DBA94D-002B-461B-BAA3-E2918C6C0D1A}" presName="sibTrans" presStyleCnt="0"/>
      <dgm:spPr/>
    </dgm:pt>
    <dgm:pt modelId="{1B249A67-B337-4318-92F4-78E8D5EF5696}" type="pres">
      <dgm:prSet presAssocID="{DC46361F-5AEA-4E5B-9457-7079E3A1F08F}" presName="compNode" presStyleCnt="0"/>
      <dgm:spPr/>
    </dgm:pt>
    <dgm:pt modelId="{F70637DF-E953-4299-A556-3B19740BE2DE}" type="pres">
      <dgm:prSet presAssocID="{DC46361F-5AEA-4E5B-9457-7079E3A1F08F}" presName="bgRect" presStyleLbl="bgShp" presStyleIdx="1" presStyleCnt="2"/>
      <dgm:spPr/>
    </dgm:pt>
    <dgm:pt modelId="{7BBC531B-DD36-4DD9-A3D4-EDF4D4A90D45}" type="pres">
      <dgm:prSet presAssocID="{DC46361F-5AEA-4E5B-9457-7079E3A1F0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659DEE42-BB32-4A52-98AD-7F3F10AC6B0A}" type="pres">
      <dgm:prSet presAssocID="{DC46361F-5AEA-4E5B-9457-7079E3A1F08F}" presName="spaceRect" presStyleCnt="0"/>
      <dgm:spPr/>
    </dgm:pt>
    <dgm:pt modelId="{5999755E-81EF-4939-A155-78F8C832DB8E}" type="pres">
      <dgm:prSet presAssocID="{DC46361F-5AEA-4E5B-9457-7079E3A1F08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7708-4656-4977-90DB-4AD15BE7DFD8}" srcId="{C612C7D7-2A34-4CD7-85E9-31E685F12030}" destId="{DC46361F-5AEA-4E5B-9457-7079E3A1F08F}" srcOrd="1" destOrd="0" parTransId="{450157C9-303C-4E84-BAC0-61A16506DC97}" sibTransId="{9883CC9B-856C-43D1-B13A-8CEFC8033663}"/>
    <dgm:cxn modelId="{0F04672A-1566-4EEC-AF20-4EE6A9C4997F}" type="presOf" srcId="{DC46361F-5AEA-4E5B-9457-7079E3A1F08F}" destId="{5999755E-81EF-4939-A155-78F8C832DB8E}" srcOrd="0" destOrd="0" presId="urn:microsoft.com/office/officeart/2018/2/layout/IconVerticalSolidList"/>
    <dgm:cxn modelId="{28019E7A-083E-43B5-A684-302099BCCC16}" type="presOf" srcId="{1EFE5121-8C9D-46DB-A86C-5AF8FF6A78B0}" destId="{698C5D1C-602C-487E-9419-D74A781E6EAD}" srcOrd="0" destOrd="0" presId="urn:microsoft.com/office/officeart/2018/2/layout/IconVerticalSolidList"/>
    <dgm:cxn modelId="{9C6A048F-CB6A-48A2-8294-EC141F4CADE3}" srcId="{C612C7D7-2A34-4CD7-85E9-31E685F12030}" destId="{1EFE5121-8C9D-46DB-A86C-5AF8FF6A78B0}" srcOrd="0" destOrd="0" parTransId="{F92C7275-A675-4B5E-A2A4-663EC71E9250}" sibTransId="{37DBA94D-002B-461B-BAA3-E2918C6C0D1A}"/>
    <dgm:cxn modelId="{7EE70AD8-0871-468B-A0B5-4358E52DAA64}" type="presOf" srcId="{C612C7D7-2A34-4CD7-85E9-31E685F12030}" destId="{3D96D120-DCA7-4B55-98A5-68188333EEA4}" srcOrd="0" destOrd="0" presId="urn:microsoft.com/office/officeart/2018/2/layout/IconVerticalSolidList"/>
    <dgm:cxn modelId="{4B5E9158-F3F4-4D11-A3B6-C8CD55D238AE}" type="presParOf" srcId="{3D96D120-DCA7-4B55-98A5-68188333EEA4}" destId="{25C0314E-1931-418B-8E1E-02170A0C20F6}" srcOrd="0" destOrd="0" presId="urn:microsoft.com/office/officeart/2018/2/layout/IconVerticalSolidList"/>
    <dgm:cxn modelId="{BE26F355-AA26-4576-A144-CCC6DD21105D}" type="presParOf" srcId="{25C0314E-1931-418B-8E1E-02170A0C20F6}" destId="{7119D6AE-1BB0-487C-A14C-125102A846E1}" srcOrd="0" destOrd="0" presId="urn:microsoft.com/office/officeart/2018/2/layout/IconVerticalSolidList"/>
    <dgm:cxn modelId="{321A7FEC-F1E8-4681-BAD1-B979F81AED31}" type="presParOf" srcId="{25C0314E-1931-418B-8E1E-02170A0C20F6}" destId="{C8EE036C-C212-49A4-916C-E092A64D8208}" srcOrd="1" destOrd="0" presId="urn:microsoft.com/office/officeart/2018/2/layout/IconVerticalSolidList"/>
    <dgm:cxn modelId="{621EA11E-3AE7-4B7D-A8E4-47929745DC5B}" type="presParOf" srcId="{25C0314E-1931-418B-8E1E-02170A0C20F6}" destId="{019E676B-00C7-4A9C-87BE-4FDD4926ED39}" srcOrd="2" destOrd="0" presId="urn:microsoft.com/office/officeart/2018/2/layout/IconVerticalSolidList"/>
    <dgm:cxn modelId="{F1067587-FE34-42F9-A066-152092684913}" type="presParOf" srcId="{25C0314E-1931-418B-8E1E-02170A0C20F6}" destId="{698C5D1C-602C-487E-9419-D74A781E6EAD}" srcOrd="3" destOrd="0" presId="urn:microsoft.com/office/officeart/2018/2/layout/IconVerticalSolidList"/>
    <dgm:cxn modelId="{EF7A986B-03D8-4CBB-9938-F9847C0A6587}" type="presParOf" srcId="{3D96D120-DCA7-4B55-98A5-68188333EEA4}" destId="{ABB69A55-2E77-4D6D-9D43-7583AF935476}" srcOrd="1" destOrd="0" presId="urn:microsoft.com/office/officeart/2018/2/layout/IconVerticalSolidList"/>
    <dgm:cxn modelId="{5F1B1CD6-F4E2-4304-8111-FE6699B909B4}" type="presParOf" srcId="{3D96D120-DCA7-4B55-98A5-68188333EEA4}" destId="{1B249A67-B337-4318-92F4-78E8D5EF5696}" srcOrd="2" destOrd="0" presId="urn:microsoft.com/office/officeart/2018/2/layout/IconVerticalSolidList"/>
    <dgm:cxn modelId="{7AB5BD26-D3D1-43F3-8D2A-9CFF68B8D174}" type="presParOf" srcId="{1B249A67-B337-4318-92F4-78E8D5EF5696}" destId="{F70637DF-E953-4299-A556-3B19740BE2DE}" srcOrd="0" destOrd="0" presId="urn:microsoft.com/office/officeart/2018/2/layout/IconVerticalSolidList"/>
    <dgm:cxn modelId="{EDAF91A0-CC3B-4BA6-8821-FD34EBB975AE}" type="presParOf" srcId="{1B249A67-B337-4318-92F4-78E8D5EF5696}" destId="{7BBC531B-DD36-4DD9-A3D4-EDF4D4A90D45}" srcOrd="1" destOrd="0" presId="urn:microsoft.com/office/officeart/2018/2/layout/IconVerticalSolidList"/>
    <dgm:cxn modelId="{68BFF0F8-A514-42A0-B863-779010DE802E}" type="presParOf" srcId="{1B249A67-B337-4318-92F4-78E8D5EF5696}" destId="{659DEE42-BB32-4A52-98AD-7F3F10AC6B0A}" srcOrd="2" destOrd="0" presId="urn:microsoft.com/office/officeart/2018/2/layout/IconVerticalSolidList"/>
    <dgm:cxn modelId="{54396655-67A4-413A-B1F9-2BFD0F40B79C}" type="presParOf" srcId="{1B249A67-B337-4318-92F4-78E8D5EF5696}" destId="{5999755E-81EF-4939-A155-78F8C832DB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7639B6-E340-40EB-9169-9634D04D42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AF7C4F-8BD2-4996-B647-C9981345FDF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AI and Machine Learning for threat detection.</a:t>
          </a:r>
        </a:p>
      </dgm:t>
    </dgm:pt>
    <dgm:pt modelId="{B7D56D8C-2F2E-4672-B685-111AA7B4B6CA}" type="parTrans" cxnId="{CDAAE08A-C99F-47D5-AB4B-8AA1A55616F8}">
      <dgm:prSet/>
      <dgm:spPr/>
      <dgm:t>
        <a:bodyPr/>
        <a:lstStyle/>
        <a:p>
          <a:endParaRPr lang="en-US"/>
        </a:p>
      </dgm:t>
    </dgm:pt>
    <dgm:pt modelId="{F638F576-6227-459C-A3F4-59853AFC970D}" type="sibTrans" cxnId="{CDAAE08A-C99F-47D5-AB4B-8AA1A55616F8}">
      <dgm:prSet/>
      <dgm:spPr/>
      <dgm:t>
        <a:bodyPr/>
        <a:lstStyle/>
        <a:p>
          <a:endParaRPr lang="en-US"/>
        </a:p>
      </dgm:t>
    </dgm:pt>
    <dgm:pt modelId="{A15D8F10-6F21-49B2-87E3-FDF7E9F7F6C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Blockchain for data integrity and decentralized security.</a:t>
          </a:r>
        </a:p>
      </dgm:t>
    </dgm:pt>
    <dgm:pt modelId="{4754EB8E-729F-4FFE-A1BE-F2452C1AB107}" type="parTrans" cxnId="{3494729A-71B0-4D09-A3DD-D6B14E0A7B00}">
      <dgm:prSet/>
      <dgm:spPr/>
      <dgm:t>
        <a:bodyPr/>
        <a:lstStyle/>
        <a:p>
          <a:endParaRPr lang="en-US"/>
        </a:p>
      </dgm:t>
    </dgm:pt>
    <dgm:pt modelId="{89F35D16-E714-49A2-8D28-B66E98554789}" type="sibTrans" cxnId="{3494729A-71B0-4D09-A3DD-D6B14E0A7B00}">
      <dgm:prSet/>
      <dgm:spPr/>
      <dgm:t>
        <a:bodyPr/>
        <a:lstStyle/>
        <a:p>
          <a:endParaRPr lang="en-US"/>
        </a:p>
      </dgm:t>
    </dgm:pt>
    <dgm:pt modelId="{0597BA5B-388D-40C9-94F3-D1AB10C2A16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Quantum computing and its future impact on encryption.</a:t>
          </a:r>
        </a:p>
      </dgm:t>
    </dgm:pt>
    <dgm:pt modelId="{941CF1A1-F0A1-407D-946B-9D44665C2BE0}" type="parTrans" cxnId="{8996778E-CDD3-4B58-9FDB-E6F951CE25EA}">
      <dgm:prSet/>
      <dgm:spPr/>
      <dgm:t>
        <a:bodyPr/>
        <a:lstStyle/>
        <a:p>
          <a:endParaRPr lang="en-US"/>
        </a:p>
      </dgm:t>
    </dgm:pt>
    <dgm:pt modelId="{DD46763A-3E3D-4642-9B7B-38EE91954EFE}" type="sibTrans" cxnId="{8996778E-CDD3-4B58-9FDB-E6F951CE25EA}">
      <dgm:prSet/>
      <dgm:spPr/>
      <dgm:t>
        <a:bodyPr/>
        <a:lstStyle/>
        <a:p>
          <a:endParaRPr lang="en-US"/>
        </a:p>
      </dgm:t>
    </dgm:pt>
    <dgm:pt modelId="{D91757B3-C92D-4DFD-AE5E-665D7BF94766}" type="pres">
      <dgm:prSet presAssocID="{897639B6-E340-40EB-9169-9634D04D420E}" presName="root" presStyleCnt="0">
        <dgm:presLayoutVars>
          <dgm:dir/>
          <dgm:resizeHandles val="exact"/>
        </dgm:presLayoutVars>
      </dgm:prSet>
      <dgm:spPr/>
    </dgm:pt>
    <dgm:pt modelId="{CF145EE9-F7F2-4C69-B982-E813598EBCB1}" type="pres">
      <dgm:prSet presAssocID="{21AF7C4F-8BD2-4996-B647-C9981345FDFA}" presName="compNode" presStyleCnt="0"/>
      <dgm:spPr/>
    </dgm:pt>
    <dgm:pt modelId="{6B52C166-F90F-49A9-97A8-85F11D085EF0}" type="pres">
      <dgm:prSet presAssocID="{21AF7C4F-8BD2-4996-B647-C9981345FDFA}" presName="bgRect" presStyleLbl="bgShp" presStyleIdx="0" presStyleCnt="3"/>
      <dgm:spPr/>
    </dgm:pt>
    <dgm:pt modelId="{71CA6E12-919B-4FDB-A2A7-993E460F17F5}" type="pres">
      <dgm:prSet presAssocID="{21AF7C4F-8BD2-4996-B647-C9981345FD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19CFD35-37FC-42AA-AD77-D55CBF9771BB}" type="pres">
      <dgm:prSet presAssocID="{21AF7C4F-8BD2-4996-B647-C9981345FDFA}" presName="spaceRect" presStyleCnt="0"/>
      <dgm:spPr/>
    </dgm:pt>
    <dgm:pt modelId="{9F9C1645-9EA2-46C7-B269-A2460ED0DBE7}" type="pres">
      <dgm:prSet presAssocID="{21AF7C4F-8BD2-4996-B647-C9981345FDFA}" presName="parTx" presStyleLbl="revTx" presStyleIdx="0" presStyleCnt="3">
        <dgm:presLayoutVars>
          <dgm:chMax val="0"/>
          <dgm:chPref val="0"/>
        </dgm:presLayoutVars>
      </dgm:prSet>
      <dgm:spPr/>
    </dgm:pt>
    <dgm:pt modelId="{5BFA17D6-4EB1-4297-AD89-BF28047C0370}" type="pres">
      <dgm:prSet presAssocID="{F638F576-6227-459C-A3F4-59853AFC970D}" presName="sibTrans" presStyleCnt="0"/>
      <dgm:spPr/>
    </dgm:pt>
    <dgm:pt modelId="{C89CD4C4-735E-4DBE-9A0E-666AF5DA0697}" type="pres">
      <dgm:prSet presAssocID="{A15D8F10-6F21-49B2-87E3-FDF7E9F7F6C3}" presName="compNode" presStyleCnt="0"/>
      <dgm:spPr/>
    </dgm:pt>
    <dgm:pt modelId="{7809A4C3-57DC-4688-BC8D-44FE75ACFD64}" type="pres">
      <dgm:prSet presAssocID="{A15D8F10-6F21-49B2-87E3-FDF7E9F7F6C3}" presName="bgRect" presStyleLbl="bgShp" presStyleIdx="1" presStyleCnt="3"/>
      <dgm:spPr/>
    </dgm:pt>
    <dgm:pt modelId="{BC70DACC-7B85-4BE1-A6BC-AF781A111B0D}" type="pres">
      <dgm:prSet presAssocID="{A15D8F10-6F21-49B2-87E3-FDF7E9F7F6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5F278744-CB02-466F-9A2D-010C938E6FE7}" type="pres">
      <dgm:prSet presAssocID="{A15D8F10-6F21-49B2-87E3-FDF7E9F7F6C3}" presName="spaceRect" presStyleCnt="0"/>
      <dgm:spPr/>
    </dgm:pt>
    <dgm:pt modelId="{BC96EB31-D754-477B-9E0B-4F485ED5B98B}" type="pres">
      <dgm:prSet presAssocID="{A15D8F10-6F21-49B2-87E3-FDF7E9F7F6C3}" presName="parTx" presStyleLbl="revTx" presStyleIdx="1" presStyleCnt="3">
        <dgm:presLayoutVars>
          <dgm:chMax val="0"/>
          <dgm:chPref val="0"/>
        </dgm:presLayoutVars>
      </dgm:prSet>
      <dgm:spPr/>
    </dgm:pt>
    <dgm:pt modelId="{2736794F-920F-4249-9E8E-4AEFB5738068}" type="pres">
      <dgm:prSet presAssocID="{89F35D16-E714-49A2-8D28-B66E98554789}" presName="sibTrans" presStyleCnt="0"/>
      <dgm:spPr/>
    </dgm:pt>
    <dgm:pt modelId="{79317438-7733-40AE-8DEE-5EAE27A0B31F}" type="pres">
      <dgm:prSet presAssocID="{0597BA5B-388D-40C9-94F3-D1AB10C2A16B}" presName="compNode" presStyleCnt="0"/>
      <dgm:spPr/>
    </dgm:pt>
    <dgm:pt modelId="{B3C2C1CD-0D70-436F-BE2D-8499CB1B1364}" type="pres">
      <dgm:prSet presAssocID="{0597BA5B-388D-40C9-94F3-D1AB10C2A16B}" presName="bgRect" presStyleLbl="bgShp" presStyleIdx="2" presStyleCnt="3"/>
      <dgm:spPr/>
    </dgm:pt>
    <dgm:pt modelId="{D7225499-CEF4-4A5B-89E6-0A3195C79D44}" type="pres">
      <dgm:prSet presAssocID="{0597BA5B-388D-40C9-94F3-D1AB10C2A1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33219E2-0E9B-4427-BA42-CB1C88911817}" type="pres">
      <dgm:prSet presAssocID="{0597BA5B-388D-40C9-94F3-D1AB10C2A16B}" presName="spaceRect" presStyleCnt="0"/>
      <dgm:spPr/>
    </dgm:pt>
    <dgm:pt modelId="{6BE982E0-E988-4172-BF4F-4A524D0C7000}" type="pres">
      <dgm:prSet presAssocID="{0597BA5B-388D-40C9-94F3-D1AB10C2A1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9B4216-A1EA-4144-9C9C-2052EDA0BC6D}" type="presOf" srcId="{21AF7C4F-8BD2-4996-B647-C9981345FDFA}" destId="{9F9C1645-9EA2-46C7-B269-A2460ED0DBE7}" srcOrd="0" destOrd="0" presId="urn:microsoft.com/office/officeart/2018/2/layout/IconVerticalSolidList"/>
    <dgm:cxn modelId="{E68FB65B-3205-4E9A-8DE8-B821204F35B8}" type="presOf" srcId="{0597BA5B-388D-40C9-94F3-D1AB10C2A16B}" destId="{6BE982E0-E988-4172-BF4F-4A524D0C7000}" srcOrd="0" destOrd="0" presId="urn:microsoft.com/office/officeart/2018/2/layout/IconVerticalSolidList"/>
    <dgm:cxn modelId="{CDAAE08A-C99F-47D5-AB4B-8AA1A55616F8}" srcId="{897639B6-E340-40EB-9169-9634D04D420E}" destId="{21AF7C4F-8BD2-4996-B647-C9981345FDFA}" srcOrd="0" destOrd="0" parTransId="{B7D56D8C-2F2E-4672-B685-111AA7B4B6CA}" sibTransId="{F638F576-6227-459C-A3F4-59853AFC970D}"/>
    <dgm:cxn modelId="{8996778E-CDD3-4B58-9FDB-E6F951CE25EA}" srcId="{897639B6-E340-40EB-9169-9634D04D420E}" destId="{0597BA5B-388D-40C9-94F3-D1AB10C2A16B}" srcOrd="2" destOrd="0" parTransId="{941CF1A1-F0A1-407D-946B-9D44665C2BE0}" sibTransId="{DD46763A-3E3D-4642-9B7B-38EE91954EFE}"/>
    <dgm:cxn modelId="{2B0CC397-725B-4DAC-8F2A-9FBEC815A38A}" type="presOf" srcId="{A15D8F10-6F21-49B2-87E3-FDF7E9F7F6C3}" destId="{BC96EB31-D754-477B-9E0B-4F485ED5B98B}" srcOrd="0" destOrd="0" presId="urn:microsoft.com/office/officeart/2018/2/layout/IconVerticalSolidList"/>
    <dgm:cxn modelId="{3494729A-71B0-4D09-A3DD-D6B14E0A7B00}" srcId="{897639B6-E340-40EB-9169-9634D04D420E}" destId="{A15D8F10-6F21-49B2-87E3-FDF7E9F7F6C3}" srcOrd="1" destOrd="0" parTransId="{4754EB8E-729F-4FFE-A1BE-F2452C1AB107}" sibTransId="{89F35D16-E714-49A2-8D28-B66E98554789}"/>
    <dgm:cxn modelId="{9ABF01AB-5E6D-4E9D-BB09-F1082F76D34B}" type="presOf" srcId="{897639B6-E340-40EB-9169-9634D04D420E}" destId="{D91757B3-C92D-4DFD-AE5E-665D7BF94766}" srcOrd="0" destOrd="0" presId="urn:microsoft.com/office/officeart/2018/2/layout/IconVerticalSolidList"/>
    <dgm:cxn modelId="{05228714-E5F6-41E4-ABE7-DA47A0135EA7}" type="presParOf" srcId="{D91757B3-C92D-4DFD-AE5E-665D7BF94766}" destId="{CF145EE9-F7F2-4C69-B982-E813598EBCB1}" srcOrd="0" destOrd="0" presId="urn:microsoft.com/office/officeart/2018/2/layout/IconVerticalSolidList"/>
    <dgm:cxn modelId="{3C866288-E6AC-4BAD-A537-BCBAC2752273}" type="presParOf" srcId="{CF145EE9-F7F2-4C69-B982-E813598EBCB1}" destId="{6B52C166-F90F-49A9-97A8-85F11D085EF0}" srcOrd="0" destOrd="0" presId="urn:microsoft.com/office/officeart/2018/2/layout/IconVerticalSolidList"/>
    <dgm:cxn modelId="{61FD4F00-A6E3-4C28-8F34-E7E9F7952336}" type="presParOf" srcId="{CF145EE9-F7F2-4C69-B982-E813598EBCB1}" destId="{71CA6E12-919B-4FDB-A2A7-993E460F17F5}" srcOrd="1" destOrd="0" presId="urn:microsoft.com/office/officeart/2018/2/layout/IconVerticalSolidList"/>
    <dgm:cxn modelId="{4041A4EC-5CAC-4747-907B-5516B1321572}" type="presParOf" srcId="{CF145EE9-F7F2-4C69-B982-E813598EBCB1}" destId="{119CFD35-37FC-42AA-AD77-D55CBF9771BB}" srcOrd="2" destOrd="0" presId="urn:microsoft.com/office/officeart/2018/2/layout/IconVerticalSolidList"/>
    <dgm:cxn modelId="{DF0610F5-E4E3-4550-A1E4-19383E04F36B}" type="presParOf" srcId="{CF145EE9-F7F2-4C69-B982-E813598EBCB1}" destId="{9F9C1645-9EA2-46C7-B269-A2460ED0DBE7}" srcOrd="3" destOrd="0" presId="urn:microsoft.com/office/officeart/2018/2/layout/IconVerticalSolidList"/>
    <dgm:cxn modelId="{225D0503-C1AD-46D6-8B4B-1CE11A9B09EC}" type="presParOf" srcId="{D91757B3-C92D-4DFD-AE5E-665D7BF94766}" destId="{5BFA17D6-4EB1-4297-AD89-BF28047C0370}" srcOrd="1" destOrd="0" presId="urn:microsoft.com/office/officeart/2018/2/layout/IconVerticalSolidList"/>
    <dgm:cxn modelId="{432C9C4B-A768-4E6D-8F6A-AE9683E2FF34}" type="presParOf" srcId="{D91757B3-C92D-4DFD-AE5E-665D7BF94766}" destId="{C89CD4C4-735E-4DBE-9A0E-666AF5DA0697}" srcOrd="2" destOrd="0" presId="urn:microsoft.com/office/officeart/2018/2/layout/IconVerticalSolidList"/>
    <dgm:cxn modelId="{A9D7E9DB-5850-4234-9FB3-D07121553424}" type="presParOf" srcId="{C89CD4C4-735E-4DBE-9A0E-666AF5DA0697}" destId="{7809A4C3-57DC-4688-BC8D-44FE75ACFD64}" srcOrd="0" destOrd="0" presId="urn:microsoft.com/office/officeart/2018/2/layout/IconVerticalSolidList"/>
    <dgm:cxn modelId="{A9674630-09AF-42AC-A98B-2DB10B0744BC}" type="presParOf" srcId="{C89CD4C4-735E-4DBE-9A0E-666AF5DA0697}" destId="{BC70DACC-7B85-4BE1-A6BC-AF781A111B0D}" srcOrd="1" destOrd="0" presId="urn:microsoft.com/office/officeart/2018/2/layout/IconVerticalSolidList"/>
    <dgm:cxn modelId="{AC95ED72-5831-4E26-A9E3-A817409455FE}" type="presParOf" srcId="{C89CD4C4-735E-4DBE-9A0E-666AF5DA0697}" destId="{5F278744-CB02-466F-9A2D-010C938E6FE7}" srcOrd="2" destOrd="0" presId="urn:microsoft.com/office/officeart/2018/2/layout/IconVerticalSolidList"/>
    <dgm:cxn modelId="{586B058E-8A9F-478F-A59A-E63F43095C43}" type="presParOf" srcId="{C89CD4C4-735E-4DBE-9A0E-666AF5DA0697}" destId="{BC96EB31-D754-477B-9E0B-4F485ED5B98B}" srcOrd="3" destOrd="0" presId="urn:microsoft.com/office/officeart/2018/2/layout/IconVerticalSolidList"/>
    <dgm:cxn modelId="{3441A019-13B7-4E45-AE28-A159EB5DD5BA}" type="presParOf" srcId="{D91757B3-C92D-4DFD-AE5E-665D7BF94766}" destId="{2736794F-920F-4249-9E8E-4AEFB5738068}" srcOrd="3" destOrd="0" presId="urn:microsoft.com/office/officeart/2018/2/layout/IconVerticalSolidList"/>
    <dgm:cxn modelId="{8113CD16-916B-4638-B454-EC9CF4D34BDA}" type="presParOf" srcId="{D91757B3-C92D-4DFD-AE5E-665D7BF94766}" destId="{79317438-7733-40AE-8DEE-5EAE27A0B31F}" srcOrd="4" destOrd="0" presId="urn:microsoft.com/office/officeart/2018/2/layout/IconVerticalSolidList"/>
    <dgm:cxn modelId="{6A9EE263-C3EA-482D-98CA-2764840C023A}" type="presParOf" srcId="{79317438-7733-40AE-8DEE-5EAE27A0B31F}" destId="{B3C2C1CD-0D70-436F-BE2D-8499CB1B1364}" srcOrd="0" destOrd="0" presId="urn:microsoft.com/office/officeart/2018/2/layout/IconVerticalSolidList"/>
    <dgm:cxn modelId="{13072380-C632-4DED-B20F-762FACDF323D}" type="presParOf" srcId="{79317438-7733-40AE-8DEE-5EAE27A0B31F}" destId="{D7225499-CEF4-4A5B-89E6-0A3195C79D44}" srcOrd="1" destOrd="0" presId="urn:microsoft.com/office/officeart/2018/2/layout/IconVerticalSolidList"/>
    <dgm:cxn modelId="{535DDBE0-594A-42CF-A35B-48D6B62744A0}" type="presParOf" srcId="{79317438-7733-40AE-8DEE-5EAE27A0B31F}" destId="{033219E2-0E9B-4427-BA42-CB1C88911817}" srcOrd="2" destOrd="0" presId="urn:microsoft.com/office/officeart/2018/2/layout/IconVerticalSolidList"/>
    <dgm:cxn modelId="{B84D54F1-43F5-4FA8-8585-8CD830A4B09D}" type="presParOf" srcId="{79317438-7733-40AE-8DEE-5EAE27A0B31F}" destId="{6BE982E0-E988-4172-BF4F-4A524D0C70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97F16E-EF32-4045-B728-0E78D12FFA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5AEA4D3-72DE-4C7A-A8EA-BCE6639965A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Adoption of Zero-Trust Architecture.</a:t>
          </a:r>
        </a:p>
      </dgm:t>
    </dgm:pt>
    <dgm:pt modelId="{5A9932AF-ADAE-4E77-8F48-D3B365D1BC39}" type="parTrans" cxnId="{6F515DD7-B28E-499A-8A41-82EE94B67018}">
      <dgm:prSet/>
      <dgm:spPr/>
      <dgm:t>
        <a:bodyPr/>
        <a:lstStyle/>
        <a:p>
          <a:endParaRPr lang="en-US"/>
        </a:p>
      </dgm:t>
    </dgm:pt>
    <dgm:pt modelId="{7A8BB6FC-BA27-4051-9D55-B6C9A335C06E}" type="sibTrans" cxnId="{6F515DD7-B28E-499A-8A41-82EE94B67018}">
      <dgm:prSet/>
      <dgm:spPr/>
      <dgm:t>
        <a:bodyPr/>
        <a:lstStyle/>
        <a:p>
          <a:endParaRPr lang="en-US"/>
        </a:p>
      </dgm:t>
    </dgm:pt>
    <dgm:pt modelId="{93124904-E3DA-470D-84E6-2321FD57E60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Increased focus on supply chain security.</a:t>
          </a:r>
        </a:p>
      </dgm:t>
    </dgm:pt>
    <dgm:pt modelId="{0D7DD8D5-5D84-4F26-8811-82CD28BAD50A}" type="parTrans" cxnId="{F67031C7-6803-4A8B-AAA8-1B437760FA82}">
      <dgm:prSet/>
      <dgm:spPr/>
      <dgm:t>
        <a:bodyPr/>
        <a:lstStyle/>
        <a:p>
          <a:endParaRPr lang="en-US"/>
        </a:p>
      </dgm:t>
    </dgm:pt>
    <dgm:pt modelId="{89A78FDB-BF2F-444C-B8EF-A040ABF75400}" type="sibTrans" cxnId="{F67031C7-6803-4A8B-AAA8-1B437760FA82}">
      <dgm:prSet/>
      <dgm:spPr/>
      <dgm:t>
        <a:bodyPr/>
        <a:lstStyle/>
        <a:p>
          <a:endParaRPr lang="en-US"/>
        </a:p>
      </dgm:t>
    </dgm:pt>
    <dgm:pt modelId="{1D8EC42E-11FA-4949-AE42-55F55780069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Integration of blockchain and quantum computing</a:t>
          </a:r>
          <a:r>
            <a:rPr lang="en-US" dirty="0"/>
            <a:t>.</a:t>
          </a:r>
        </a:p>
      </dgm:t>
    </dgm:pt>
    <dgm:pt modelId="{4646A9AA-452D-429D-87CB-AC5FD17FB1A6}" type="parTrans" cxnId="{F624CC2C-3C86-4AEF-8035-3E00E529D7A9}">
      <dgm:prSet/>
      <dgm:spPr/>
      <dgm:t>
        <a:bodyPr/>
        <a:lstStyle/>
        <a:p>
          <a:endParaRPr lang="en-US"/>
        </a:p>
      </dgm:t>
    </dgm:pt>
    <dgm:pt modelId="{E3B227FF-9D6D-45E8-977D-BF9311251D71}" type="sibTrans" cxnId="{F624CC2C-3C86-4AEF-8035-3E00E529D7A9}">
      <dgm:prSet/>
      <dgm:spPr/>
      <dgm:t>
        <a:bodyPr/>
        <a:lstStyle/>
        <a:p>
          <a:endParaRPr lang="en-US"/>
        </a:p>
      </dgm:t>
    </dgm:pt>
    <dgm:pt modelId="{39E070D5-67CC-40A2-9C6B-F6BF119664D8}" type="pres">
      <dgm:prSet presAssocID="{E697F16E-EF32-4045-B728-0E78D12FFAFB}" presName="root" presStyleCnt="0">
        <dgm:presLayoutVars>
          <dgm:dir/>
          <dgm:resizeHandles val="exact"/>
        </dgm:presLayoutVars>
      </dgm:prSet>
      <dgm:spPr/>
    </dgm:pt>
    <dgm:pt modelId="{EF62CB34-4863-44EA-AAF1-7669EC388A13}" type="pres">
      <dgm:prSet presAssocID="{45AEA4D3-72DE-4C7A-A8EA-BCE6639965AD}" presName="compNode" presStyleCnt="0"/>
      <dgm:spPr/>
    </dgm:pt>
    <dgm:pt modelId="{0DE706D1-55B8-4A4A-A627-84E4B8C74D8F}" type="pres">
      <dgm:prSet presAssocID="{45AEA4D3-72DE-4C7A-A8EA-BCE6639965AD}" presName="bgRect" presStyleLbl="bgShp" presStyleIdx="0" presStyleCnt="3"/>
      <dgm:spPr/>
    </dgm:pt>
    <dgm:pt modelId="{BB9706F9-C8A2-4B75-9E83-866F876A60D3}" type="pres">
      <dgm:prSet presAssocID="{45AEA4D3-72DE-4C7A-A8EA-BCE6639965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E42E5FE-C8D6-431E-85F4-6FD95BE28047}" type="pres">
      <dgm:prSet presAssocID="{45AEA4D3-72DE-4C7A-A8EA-BCE6639965AD}" presName="spaceRect" presStyleCnt="0"/>
      <dgm:spPr/>
    </dgm:pt>
    <dgm:pt modelId="{9E5005A3-FD51-4A48-9B23-892FB8447871}" type="pres">
      <dgm:prSet presAssocID="{45AEA4D3-72DE-4C7A-A8EA-BCE6639965AD}" presName="parTx" presStyleLbl="revTx" presStyleIdx="0" presStyleCnt="3" custScaleX="118726">
        <dgm:presLayoutVars>
          <dgm:chMax val="0"/>
          <dgm:chPref val="0"/>
        </dgm:presLayoutVars>
      </dgm:prSet>
      <dgm:spPr/>
    </dgm:pt>
    <dgm:pt modelId="{D05CB6A1-D0EF-4D39-BA0B-CE5FDB869CF8}" type="pres">
      <dgm:prSet presAssocID="{7A8BB6FC-BA27-4051-9D55-B6C9A335C06E}" presName="sibTrans" presStyleCnt="0"/>
      <dgm:spPr/>
    </dgm:pt>
    <dgm:pt modelId="{BDE8E4F9-16D3-45B7-B06F-6D816D47525F}" type="pres">
      <dgm:prSet presAssocID="{93124904-E3DA-470D-84E6-2321FD57E608}" presName="compNode" presStyleCnt="0"/>
      <dgm:spPr/>
    </dgm:pt>
    <dgm:pt modelId="{559D100C-A682-4B16-97D3-C114AF226BEC}" type="pres">
      <dgm:prSet presAssocID="{93124904-E3DA-470D-84E6-2321FD57E608}" presName="bgRect" presStyleLbl="bgShp" presStyleIdx="1" presStyleCnt="3"/>
      <dgm:spPr/>
    </dgm:pt>
    <dgm:pt modelId="{2B69D0DD-5B33-450C-A0B5-FD6862FA3868}" type="pres">
      <dgm:prSet presAssocID="{93124904-E3DA-470D-84E6-2321FD57E6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47B48F7-A6C3-4C0D-8A9A-0A2B2B09F4CA}" type="pres">
      <dgm:prSet presAssocID="{93124904-E3DA-470D-84E6-2321FD57E608}" presName="spaceRect" presStyleCnt="0"/>
      <dgm:spPr/>
    </dgm:pt>
    <dgm:pt modelId="{C2FFF4F0-70F4-42BF-9836-5247E04CD87A}" type="pres">
      <dgm:prSet presAssocID="{93124904-E3DA-470D-84E6-2321FD57E608}" presName="parTx" presStyleLbl="revTx" presStyleIdx="1" presStyleCnt="3" custScaleX="116262">
        <dgm:presLayoutVars>
          <dgm:chMax val="0"/>
          <dgm:chPref val="0"/>
        </dgm:presLayoutVars>
      </dgm:prSet>
      <dgm:spPr/>
    </dgm:pt>
    <dgm:pt modelId="{96E464DB-E7B3-4AE9-8D67-E855F8DC5AC4}" type="pres">
      <dgm:prSet presAssocID="{89A78FDB-BF2F-444C-B8EF-A040ABF75400}" presName="sibTrans" presStyleCnt="0"/>
      <dgm:spPr/>
    </dgm:pt>
    <dgm:pt modelId="{F6950F48-558B-464D-BF10-C19FD427CC3E}" type="pres">
      <dgm:prSet presAssocID="{1D8EC42E-11FA-4949-AE42-55F557800697}" presName="compNode" presStyleCnt="0"/>
      <dgm:spPr/>
    </dgm:pt>
    <dgm:pt modelId="{954FF1E8-47D3-4E01-93E7-323E8287C4BB}" type="pres">
      <dgm:prSet presAssocID="{1D8EC42E-11FA-4949-AE42-55F557800697}" presName="bgRect" presStyleLbl="bgShp" presStyleIdx="2" presStyleCnt="3" custScaleX="100000"/>
      <dgm:spPr/>
    </dgm:pt>
    <dgm:pt modelId="{883F24DA-2DC7-432E-A2DE-EFEEDF25D595}" type="pres">
      <dgm:prSet presAssocID="{1D8EC42E-11FA-4949-AE42-55F5578006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29BE21E-80A6-4150-9DFF-1C54F532FBEB}" type="pres">
      <dgm:prSet presAssocID="{1D8EC42E-11FA-4949-AE42-55F557800697}" presName="spaceRect" presStyleCnt="0"/>
      <dgm:spPr/>
    </dgm:pt>
    <dgm:pt modelId="{C527657E-53BC-4B56-AF11-6A966C04C74C}" type="pres">
      <dgm:prSet presAssocID="{1D8EC42E-11FA-4949-AE42-55F557800697}" presName="parTx" presStyleLbl="revTx" presStyleIdx="2" presStyleCnt="3" custScaleX="115515">
        <dgm:presLayoutVars>
          <dgm:chMax val="0"/>
          <dgm:chPref val="0"/>
        </dgm:presLayoutVars>
      </dgm:prSet>
      <dgm:spPr/>
    </dgm:pt>
  </dgm:ptLst>
  <dgm:cxnLst>
    <dgm:cxn modelId="{0F87FF15-5916-4292-93E3-66B20077FC2B}" type="presOf" srcId="{E697F16E-EF32-4045-B728-0E78D12FFAFB}" destId="{39E070D5-67CC-40A2-9C6B-F6BF119664D8}" srcOrd="0" destOrd="0" presId="urn:microsoft.com/office/officeart/2018/2/layout/IconVerticalSolidList"/>
    <dgm:cxn modelId="{F624CC2C-3C86-4AEF-8035-3E00E529D7A9}" srcId="{E697F16E-EF32-4045-B728-0E78D12FFAFB}" destId="{1D8EC42E-11FA-4949-AE42-55F557800697}" srcOrd="2" destOrd="0" parTransId="{4646A9AA-452D-429D-87CB-AC5FD17FB1A6}" sibTransId="{E3B227FF-9D6D-45E8-977D-BF9311251D71}"/>
    <dgm:cxn modelId="{D852BE38-7E26-4C1E-8049-F520A9F80A08}" type="presOf" srcId="{1D8EC42E-11FA-4949-AE42-55F557800697}" destId="{C527657E-53BC-4B56-AF11-6A966C04C74C}" srcOrd="0" destOrd="0" presId="urn:microsoft.com/office/officeart/2018/2/layout/IconVerticalSolidList"/>
    <dgm:cxn modelId="{A8E56CAA-B5BD-4AF9-AE57-04869BD9F809}" type="presOf" srcId="{93124904-E3DA-470D-84E6-2321FD57E608}" destId="{C2FFF4F0-70F4-42BF-9836-5247E04CD87A}" srcOrd="0" destOrd="0" presId="urn:microsoft.com/office/officeart/2018/2/layout/IconVerticalSolidList"/>
    <dgm:cxn modelId="{39D67AB7-A67A-441E-9422-348A81F61280}" type="presOf" srcId="{45AEA4D3-72DE-4C7A-A8EA-BCE6639965AD}" destId="{9E5005A3-FD51-4A48-9B23-892FB8447871}" srcOrd="0" destOrd="0" presId="urn:microsoft.com/office/officeart/2018/2/layout/IconVerticalSolidList"/>
    <dgm:cxn modelId="{F67031C7-6803-4A8B-AAA8-1B437760FA82}" srcId="{E697F16E-EF32-4045-B728-0E78D12FFAFB}" destId="{93124904-E3DA-470D-84E6-2321FD57E608}" srcOrd="1" destOrd="0" parTransId="{0D7DD8D5-5D84-4F26-8811-82CD28BAD50A}" sibTransId="{89A78FDB-BF2F-444C-B8EF-A040ABF75400}"/>
    <dgm:cxn modelId="{6F515DD7-B28E-499A-8A41-82EE94B67018}" srcId="{E697F16E-EF32-4045-B728-0E78D12FFAFB}" destId="{45AEA4D3-72DE-4C7A-A8EA-BCE6639965AD}" srcOrd="0" destOrd="0" parTransId="{5A9932AF-ADAE-4E77-8F48-D3B365D1BC39}" sibTransId="{7A8BB6FC-BA27-4051-9D55-B6C9A335C06E}"/>
    <dgm:cxn modelId="{D081C199-F6F0-4A2B-8DCC-14FEDCA56B52}" type="presParOf" srcId="{39E070D5-67CC-40A2-9C6B-F6BF119664D8}" destId="{EF62CB34-4863-44EA-AAF1-7669EC388A13}" srcOrd="0" destOrd="0" presId="urn:microsoft.com/office/officeart/2018/2/layout/IconVerticalSolidList"/>
    <dgm:cxn modelId="{1EEF4345-00E7-4B58-BC75-B1896AB2373D}" type="presParOf" srcId="{EF62CB34-4863-44EA-AAF1-7669EC388A13}" destId="{0DE706D1-55B8-4A4A-A627-84E4B8C74D8F}" srcOrd="0" destOrd="0" presId="urn:microsoft.com/office/officeart/2018/2/layout/IconVerticalSolidList"/>
    <dgm:cxn modelId="{221F1B6C-476D-49CE-8080-657021DC2F1D}" type="presParOf" srcId="{EF62CB34-4863-44EA-AAF1-7669EC388A13}" destId="{BB9706F9-C8A2-4B75-9E83-866F876A60D3}" srcOrd="1" destOrd="0" presId="urn:microsoft.com/office/officeart/2018/2/layout/IconVerticalSolidList"/>
    <dgm:cxn modelId="{06D27EA5-D989-4C07-8032-4E946C85E093}" type="presParOf" srcId="{EF62CB34-4863-44EA-AAF1-7669EC388A13}" destId="{AE42E5FE-C8D6-431E-85F4-6FD95BE28047}" srcOrd="2" destOrd="0" presId="urn:microsoft.com/office/officeart/2018/2/layout/IconVerticalSolidList"/>
    <dgm:cxn modelId="{7096637B-3146-4C7E-AB16-D8994C0134C4}" type="presParOf" srcId="{EF62CB34-4863-44EA-AAF1-7669EC388A13}" destId="{9E5005A3-FD51-4A48-9B23-892FB8447871}" srcOrd="3" destOrd="0" presId="urn:microsoft.com/office/officeart/2018/2/layout/IconVerticalSolidList"/>
    <dgm:cxn modelId="{88542239-A563-44B1-A55C-DB1C1368894E}" type="presParOf" srcId="{39E070D5-67CC-40A2-9C6B-F6BF119664D8}" destId="{D05CB6A1-D0EF-4D39-BA0B-CE5FDB869CF8}" srcOrd="1" destOrd="0" presId="urn:microsoft.com/office/officeart/2018/2/layout/IconVerticalSolidList"/>
    <dgm:cxn modelId="{3C65042A-3283-449C-A61E-8DF62B74AC14}" type="presParOf" srcId="{39E070D5-67CC-40A2-9C6B-F6BF119664D8}" destId="{BDE8E4F9-16D3-45B7-B06F-6D816D47525F}" srcOrd="2" destOrd="0" presId="urn:microsoft.com/office/officeart/2018/2/layout/IconVerticalSolidList"/>
    <dgm:cxn modelId="{F53FA77A-6C7D-4927-A72D-3084FA0135E6}" type="presParOf" srcId="{BDE8E4F9-16D3-45B7-B06F-6D816D47525F}" destId="{559D100C-A682-4B16-97D3-C114AF226BEC}" srcOrd="0" destOrd="0" presId="urn:microsoft.com/office/officeart/2018/2/layout/IconVerticalSolidList"/>
    <dgm:cxn modelId="{87E1D665-94F2-4EE2-9C37-7A098491C8FF}" type="presParOf" srcId="{BDE8E4F9-16D3-45B7-B06F-6D816D47525F}" destId="{2B69D0DD-5B33-450C-A0B5-FD6862FA3868}" srcOrd="1" destOrd="0" presId="urn:microsoft.com/office/officeart/2018/2/layout/IconVerticalSolidList"/>
    <dgm:cxn modelId="{59DC5A92-C0F1-462C-AB9E-CE07C24E06EA}" type="presParOf" srcId="{BDE8E4F9-16D3-45B7-B06F-6D816D47525F}" destId="{A47B48F7-A6C3-4C0D-8A9A-0A2B2B09F4CA}" srcOrd="2" destOrd="0" presId="urn:microsoft.com/office/officeart/2018/2/layout/IconVerticalSolidList"/>
    <dgm:cxn modelId="{58C91BFA-5E70-4439-83B9-A59C006888DD}" type="presParOf" srcId="{BDE8E4F9-16D3-45B7-B06F-6D816D47525F}" destId="{C2FFF4F0-70F4-42BF-9836-5247E04CD87A}" srcOrd="3" destOrd="0" presId="urn:microsoft.com/office/officeart/2018/2/layout/IconVerticalSolidList"/>
    <dgm:cxn modelId="{070772B4-687E-4A07-9E99-18B2B98F879A}" type="presParOf" srcId="{39E070D5-67CC-40A2-9C6B-F6BF119664D8}" destId="{96E464DB-E7B3-4AE9-8D67-E855F8DC5AC4}" srcOrd="3" destOrd="0" presId="urn:microsoft.com/office/officeart/2018/2/layout/IconVerticalSolidList"/>
    <dgm:cxn modelId="{E6682A8A-13D3-4353-9520-C094AB315AD3}" type="presParOf" srcId="{39E070D5-67CC-40A2-9C6B-F6BF119664D8}" destId="{F6950F48-558B-464D-BF10-C19FD427CC3E}" srcOrd="4" destOrd="0" presId="urn:microsoft.com/office/officeart/2018/2/layout/IconVerticalSolidList"/>
    <dgm:cxn modelId="{723D14E7-7FAF-44B9-A780-F97F74B036EA}" type="presParOf" srcId="{F6950F48-558B-464D-BF10-C19FD427CC3E}" destId="{954FF1E8-47D3-4E01-93E7-323E8287C4BB}" srcOrd="0" destOrd="0" presId="urn:microsoft.com/office/officeart/2018/2/layout/IconVerticalSolidList"/>
    <dgm:cxn modelId="{18D01FBC-8308-4745-ADB8-2E658C7FD905}" type="presParOf" srcId="{F6950F48-558B-464D-BF10-C19FD427CC3E}" destId="{883F24DA-2DC7-432E-A2DE-EFEEDF25D595}" srcOrd="1" destOrd="0" presId="urn:microsoft.com/office/officeart/2018/2/layout/IconVerticalSolidList"/>
    <dgm:cxn modelId="{05C694E5-8FF6-4C3A-9213-771A524FE37D}" type="presParOf" srcId="{F6950F48-558B-464D-BF10-C19FD427CC3E}" destId="{229BE21E-80A6-4150-9DFF-1C54F532FBEB}" srcOrd="2" destOrd="0" presId="urn:microsoft.com/office/officeart/2018/2/layout/IconVerticalSolidList"/>
    <dgm:cxn modelId="{AE7BEB7F-3E3F-4B0B-8290-B821662CEEE0}" type="presParOf" srcId="{F6950F48-558B-464D-BF10-C19FD427CC3E}" destId="{C527657E-53BC-4B56-AF11-6A966C04C7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87570A-C9BD-4C49-8427-C11B0F7F06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839214E-5228-4981-83F5-19693320BD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Cyber resilience is critical for the energy sector’s future.</a:t>
          </a:r>
        </a:p>
      </dgm:t>
    </dgm:pt>
    <dgm:pt modelId="{28DB8EFA-FCFC-4F50-BFDE-6EAE3465A8DF}" type="parTrans" cxnId="{6E869846-4C34-4AA6-B7BD-AF832FD3A7FA}">
      <dgm:prSet/>
      <dgm:spPr/>
      <dgm:t>
        <a:bodyPr/>
        <a:lstStyle/>
        <a:p>
          <a:endParaRPr lang="en-US"/>
        </a:p>
      </dgm:t>
    </dgm:pt>
    <dgm:pt modelId="{9796A228-AFB0-4287-91B8-53675A090988}" type="sibTrans" cxnId="{6E869846-4C34-4AA6-B7BD-AF832FD3A7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E2B046-0D56-4DB8-89AA-939C40692D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Technology, regulation, and human awareness are key to strong defenses.</a:t>
          </a:r>
        </a:p>
      </dgm:t>
    </dgm:pt>
    <dgm:pt modelId="{19BE6D21-7508-4BD2-B77F-1A27B7E27851}" type="parTrans" cxnId="{937398C3-99BB-493C-8AAE-4BC91A915FBB}">
      <dgm:prSet/>
      <dgm:spPr/>
      <dgm:t>
        <a:bodyPr/>
        <a:lstStyle/>
        <a:p>
          <a:endParaRPr lang="en-US"/>
        </a:p>
      </dgm:t>
    </dgm:pt>
    <dgm:pt modelId="{BC549F56-C382-4AA8-B24D-9A34977AF033}" type="sibTrans" cxnId="{937398C3-99BB-493C-8AAE-4BC91A915FBB}">
      <dgm:prSet/>
      <dgm:spPr/>
      <dgm:t>
        <a:bodyPr/>
        <a:lstStyle/>
        <a:p>
          <a:endParaRPr lang="en-US"/>
        </a:p>
      </dgm:t>
    </dgm:pt>
    <dgm:pt modelId="{97BE775F-167E-48BF-BDD2-BA4A8977A7C0}" type="pres">
      <dgm:prSet presAssocID="{5187570A-C9BD-4C49-8427-C11B0F7F06AA}" presName="root" presStyleCnt="0">
        <dgm:presLayoutVars>
          <dgm:dir/>
          <dgm:resizeHandles val="exact"/>
        </dgm:presLayoutVars>
      </dgm:prSet>
      <dgm:spPr/>
    </dgm:pt>
    <dgm:pt modelId="{E482F7CA-45B3-4930-9BE5-E4C9A116F350}" type="pres">
      <dgm:prSet presAssocID="{8839214E-5228-4981-83F5-19693320BDAA}" presName="compNode" presStyleCnt="0"/>
      <dgm:spPr/>
    </dgm:pt>
    <dgm:pt modelId="{23E9021C-D94E-4979-B172-6884D375CE75}" type="pres">
      <dgm:prSet presAssocID="{8839214E-5228-4981-83F5-19693320BDAA}" presName="bgRect" presStyleLbl="bgShp" presStyleIdx="0" presStyleCnt="2" custScaleY="118503" custLinFactNeighborX="463" custLinFactNeighborY="1503"/>
      <dgm:spPr/>
    </dgm:pt>
    <dgm:pt modelId="{5B9E3DAC-4C6C-4D34-81BE-C8A25516ECCC}" type="pres">
      <dgm:prSet presAssocID="{8839214E-5228-4981-83F5-19693320BDA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3AA773D-8005-402A-9828-9951DAAAE510}" type="pres">
      <dgm:prSet presAssocID="{8839214E-5228-4981-83F5-19693320BDAA}" presName="spaceRect" presStyleCnt="0"/>
      <dgm:spPr/>
    </dgm:pt>
    <dgm:pt modelId="{F5B365FE-EDD1-42CD-8743-45E1C4361269}" type="pres">
      <dgm:prSet presAssocID="{8839214E-5228-4981-83F5-19693320BDAA}" presName="parTx" presStyleLbl="revTx" presStyleIdx="0" presStyleCnt="2">
        <dgm:presLayoutVars>
          <dgm:chMax val="0"/>
          <dgm:chPref val="0"/>
        </dgm:presLayoutVars>
      </dgm:prSet>
      <dgm:spPr/>
    </dgm:pt>
    <dgm:pt modelId="{C7B68DF6-9B39-4A8A-8E3C-BAFD676E6617}" type="pres">
      <dgm:prSet presAssocID="{9796A228-AFB0-4287-91B8-53675A090988}" presName="sibTrans" presStyleCnt="0"/>
      <dgm:spPr/>
    </dgm:pt>
    <dgm:pt modelId="{DAC125B3-CF9A-4AE6-AA49-D1E156327F97}" type="pres">
      <dgm:prSet presAssocID="{55E2B046-0D56-4DB8-89AA-939C40692DE5}" presName="compNode" presStyleCnt="0"/>
      <dgm:spPr/>
    </dgm:pt>
    <dgm:pt modelId="{C58389EC-925A-4275-8764-3606B1A02E36}" type="pres">
      <dgm:prSet presAssocID="{55E2B046-0D56-4DB8-89AA-939C40692DE5}" presName="bgRect" presStyleLbl="bgShp" presStyleIdx="1" presStyleCnt="2" custScaleY="129590"/>
      <dgm:spPr/>
    </dgm:pt>
    <dgm:pt modelId="{727DE1AB-1246-4311-B306-2A3044AE79B8}" type="pres">
      <dgm:prSet presAssocID="{55E2B046-0D56-4DB8-89AA-939C40692D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D092641-C3AB-4827-8923-DBB7DA8B578C}" type="pres">
      <dgm:prSet presAssocID="{55E2B046-0D56-4DB8-89AA-939C40692DE5}" presName="spaceRect" presStyleCnt="0"/>
      <dgm:spPr/>
    </dgm:pt>
    <dgm:pt modelId="{BFB490E3-880A-42DA-A15B-7B507CE0822D}" type="pres">
      <dgm:prSet presAssocID="{55E2B046-0D56-4DB8-89AA-939C40692DE5}" presName="parTx" presStyleLbl="revTx" presStyleIdx="1" presStyleCnt="2" custScaleX="104668">
        <dgm:presLayoutVars>
          <dgm:chMax val="0"/>
          <dgm:chPref val="0"/>
        </dgm:presLayoutVars>
      </dgm:prSet>
      <dgm:spPr/>
    </dgm:pt>
  </dgm:ptLst>
  <dgm:cxnLst>
    <dgm:cxn modelId="{01E64E1E-5AE4-410C-94F8-DE1A4E0745A5}" type="presOf" srcId="{8839214E-5228-4981-83F5-19693320BDAA}" destId="{F5B365FE-EDD1-42CD-8743-45E1C4361269}" srcOrd="0" destOrd="0" presId="urn:microsoft.com/office/officeart/2018/2/layout/IconVerticalSolidList"/>
    <dgm:cxn modelId="{6E869846-4C34-4AA6-B7BD-AF832FD3A7FA}" srcId="{5187570A-C9BD-4C49-8427-C11B0F7F06AA}" destId="{8839214E-5228-4981-83F5-19693320BDAA}" srcOrd="0" destOrd="0" parTransId="{28DB8EFA-FCFC-4F50-BFDE-6EAE3465A8DF}" sibTransId="{9796A228-AFB0-4287-91B8-53675A090988}"/>
    <dgm:cxn modelId="{D8DB5C6A-952D-4FE9-B6AF-A4EA106619EB}" type="presOf" srcId="{55E2B046-0D56-4DB8-89AA-939C40692DE5}" destId="{BFB490E3-880A-42DA-A15B-7B507CE0822D}" srcOrd="0" destOrd="0" presId="urn:microsoft.com/office/officeart/2018/2/layout/IconVerticalSolidList"/>
    <dgm:cxn modelId="{E7919B96-C742-4463-A099-1C82B90CFD1E}" type="presOf" srcId="{5187570A-C9BD-4C49-8427-C11B0F7F06AA}" destId="{97BE775F-167E-48BF-BDD2-BA4A8977A7C0}" srcOrd="0" destOrd="0" presId="urn:microsoft.com/office/officeart/2018/2/layout/IconVerticalSolidList"/>
    <dgm:cxn modelId="{937398C3-99BB-493C-8AAE-4BC91A915FBB}" srcId="{5187570A-C9BD-4C49-8427-C11B0F7F06AA}" destId="{55E2B046-0D56-4DB8-89AA-939C40692DE5}" srcOrd="1" destOrd="0" parTransId="{19BE6D21-7508-4BD2-B77F-1A27B7E27851}" sibTransId="{BC549F56-C382-4AA8-B24D-9A34977AF033}"/>
    <dgm:cxn modelId="{A88352C2-D044-45C1-9592-B73D769494F9}" type="presParOf" srcId="{97BE775F-167E-48BF-BDD2-BA4A8977A7C0}" destId="{E482F7CA-45B3-4930-9BE5-E4C9A116F350}" srcOrd="0" destOrd="0" presId="urn:microsoft.com/office/officeart/2018/2/layout/IconVerticalSolidList"/>
    <dgm:cxn modelId="{48EDDD1B-62BE-424E-A279-7F308E3F1D94}" type="presParOf" srcId="{E482F7CA-45B3-4930-9BE5-E4C9A116F350}" destId="{23E9021C-D94E-4979-B172-6884D375CE75}" srcOrd="0" destOrd="0" presId="urn:microsoft.com/office/officeart/2018/2/layout/IconVerticalSolidList"/>
    <dgm:cxn modelId="{1ECE01E1-2870-41E9-9F46-B9022C607B8B}" type="presParOf" srcId="{E482F7CA-45B3-4930-9BE5-E4C9A116F350}" destId="{5B9E3DAC-4C6C-4D34-81BE-C8A25516ECCC}" srcOrd="1" destOrd="0" presId="urn:microsoft.com/office/officeart/2018/2/layout/IconVerticalSolidList"/>
    <dgm:cxn modelId="{8E11B55B-3A91-4556-9F6E-7A0905A8A3AA}" type="presParOf" srcId="{E482F7CA-45B3-4930-9BE5-E4C9A116F350}" destId="{03AA773D-8005-402A-9828-9951DAAAE510}" srcOrd="2" destOrd="0" presId="urn:microsoft.com/office/officeart/2018/2/layout/IconVerticalSolidList"/>
    <dgm:cxn modelId="{0ADA93D8-0A95-4E73-9E92-D4C5976BDE9C}" type="presParOf" srcId="{E482F7CA-45B3-4930-9BE5-E4C9A116F350}" destId="{F5B365FE-EDD1-42CD-8743-45E1C4361269}" srcOrd="3" destOrd="0" presId="urn:microsoft.com/office/officeart/2018/2/layout/IconVerticalSolidList"/>
    <dgm:cxn modelId="{21B66E4B-04FE-4558-8662-2AF5ACE3A676}" type="presParOf" srcId="{97BE775F-167E-48BF-BDD2-BA4A8977A7C0}" destId="{C7B68DF6-9B39-4A8A-8E3C-BAFD676E6617}" srcOrd="1" destOrd="0" presId="urn:microsoft.com/office/officeart/2018/2/layout/IconVerticalSolidList"/>
    <dgm:cxn modelId="{479E44E3-DF51-49BF-ADA5-94B02674DFD4}" type="presParOf" srcId="{97BE775F-167E-48BF-BDD2-BA4A8977A7C0}" destId="{DAC125B3-CF9A-4AE6-AA49-D1E156327F97}" srcOrd="2" destOrd="0" presId="urn:microsoft.com/office/officeart/2018/2/layout/IconVerticalSolidList"/>
    <dgm:cxn modelId="{E4E1F29E-37E8-48AD-93D6-9933246A4228}" type="presParOf" srcId="{DAC125B3-CF9A-4AE6-AA49-D1E156327F97}" destId="{C58389EC-925A-4275-8764-3606B1A02E36}" srcOrd="0" destOrd="0" presId="urn:microsoft.com/office/officeart/2018/2/layout/IconVerticalSolidList"/>
    <dgm:cxn modelId="{EF0D8490-0894-4E76-AE28-4EF057323A40}" type="presParOf" srcId="{DAC125B3-CF9A-4AE6-AA49-D1E156327F97}" destId="{727DE1AB-1246-4311-B306-2A3044AE79B8}" srcOrd="1" destOrd="0" presId="urn:microsoft.com/office/officeart/2018/2/layout/IconVerticalSolidList"/>
    <dgm:cxn modelId="{A25BCC45-FCDF-4127-B261-22691020587F}" type="presParOf" srcId="{DAC125B3-CF9A-4AE6-AA49-D1E156327F97}" destId="{9D092641-C3AB-4827-8923-DBB7DA8B578C}" srcOrd="2" destOrd="0" presId="urn:microsoft.com/office/officeart/2018/2/layout/IconVerticalSolidList"/>
    <dgm:cxn modelId="{8679960B-13D8-4CEC-B4E4-E02F79102EAC}" type="presParOf" srcId="{DAC125B3-CF9A-4AE6-AA49-D1E156327F97}" destId="{BFB490E3-880A-42DA-A15B-7B507CE082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A741-E16F-46AB-AEE7-D31E122BDC62}">
      <dsp:nvSpPr>
        <dsp:cNvPr id="0" name=""/>
        <dsp:cNvSpPr/>
      </dsp:nvSpPr>
      <dsp:spPr>
        <a:xfrm>
          <a:off x="0" y="737664"/>
          <a:ext cx="7886700" cy="13618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6806E-22A3-4B0B-9304-6CDAE5C738A1}">
      <dsp:nvSpPr>
        <dsp:cNvPr id="0" name=""/>
        <dsp:cNvSpPr/>
      </dsp:nvSpPr>
      <dsp:spPr>
        <a:xfrm>
          <a:off x="411957" y="1044079"/>
          <a:ext cx="749013" cy="749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FDFCF-2B0F-49E5-93A1-472018EA95BD}">
      <dsp:nvSpPr>
        <dsp:cNvPr id="0" name=""/>
        <dsp:cNvSpPr/>
      </dsp:nvSpPr>
      <dsp:spPr>
        <a:xfrm>
          <a:off x="1572927" y="737664"/>
          <a:ext cx="6313772" cy="1361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28" tIns="144128" rIns="144128" bIns="1441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Energy sector’s growing reliance on digital infrastructure.</a:t>
          </a:r>
        </a:p>
      </dsp:txBody>
      <dsp:txXfrm>
        <a:off x="1572927" y="737664"/>
        <a:ext cx="6313772" cy="1361842"/>
      </dsp:txXfrm>
    </dsp:sp>
    <dsp:sp modelId="{2FD9F0A1-E158-4321-87DC-20A5BF190266}">
      <dsp:nvSpPr>
        <dsp:cNvPr id="0" name=""/>
        <dsp:cNvSpPr/>
      </dsp:nvSpPr>
      <dsp:spPr>
        <a:xfrm>
          <a:off x="0" y="2439967"/>
          <a:ext cx="7886700" cy="13618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821C8-64D6-4D38-849C-11AFFEF52EAF}">
      <dsp:nvSpPr>
        <dsp:cNvPr id="0" name=""/>
        <dsp:cNvSpPr/>
      </dsp:nvSpPr>
      <dsp:spPr>
        <a:xfrm>
          <a:off x="411957" y="2746381"/>
          <a:ext cx="749013" cy="749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18164-6E11-4EC4-AFCA-9847A3F58B65}">
      <dsp:nvSpPr>
        <dsp:cNvPr id="0" name=""/>
        <dsp:cNvSpPr/>
      </dsp:nvSpPr>
      <dsp:spPr>
        <a:xfrm>
          <a:off x="1572927" y="2439967"/>
          <a:ext cx="6313772" cy="1361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28" tIns="144128" rIns="144128" bIns="1441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• 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Importance of cyber resilience due to increasing cyber threats.</a:t>
          </a:r>
        </a:p>
      </dsp:txBody>
      <dsp:txXfrm>
        <a:off x="1572927" y="2439967"/>
        <a:ext cx="6313772" cy="1361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B0EA0-5730-4C36-B089-79EA3EC03314}">
      <dsp:nvSpPr>
        <dsp:cNvPr id="0" name=""/>
        <dsp:cNvSpPr/>
      </dsp:nvSpPr>
      <dsp:spPr>
        <a:xfrm>
          <a:off x="0" y="2288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41A4D-F7FB-438C-9F72-E461BE41790D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6F21F-2073-44EB-A5C8-1AD8F0A504E0}">
      <dsp:nvSpPr>
        <dsp:cNvPr id="0" name=""/>
        <dsp:cNvSpPr/>
      </dsp:nvSpPr>
      <dsp:spPr>
        <a:xfrm>
          <a:off x="1339618" y="2288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Ransomware (e.g., Colonial Pipeline attack)</a:t>
          </a:r>
        </a:p>
      </dsp:txBody>
      <dsp:txXfrm>
        <a:off x="1339618" y="2288"/>
        <a:ext cx="3433549" cy="1159843"/>
      </dsp:txXfrm>
    </dsp:sp>
    <dsp:sp modelId="{C47A97E0-6747-4142-99F6-2E43EE054ADA}">
      <dsp:nvSpPr>
        <dsp:cNvPr id="0" name=""/>
        <dsp:cNvSpPr/>
      </dsp:nvSpPr>
      <dsp:spPr>
        <a:xfrm>
          <a:off x="0" y="1452092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491A4-C1A7-400E-9945-D2A4E91CBEF5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985ED-6651-4132-8A26-532F9CE0171B}">
      <dsp:nvSpPr>
        <dsp:cNvPr id="0" name=""/>
        <dsp:cNvSpPr/>
      </dsp:nvSpPr>
      <dsp:spPr>
        <a:xfrm>
          <a:off x="1339618" y="1452092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Nation-state attacks (e.g., Ukraine Power Grid attacks)</a:t>
          </a:r>
        </a:p>
      </dsp:txBody>
      <dsp:txXfrm>
        <a:off x="1339618" y="1452092"/>
        <a:ext cx="3433549" cy="1159843"/>
      </dsp:txXfrm>
    </dsp:sp>
    <dsp:sp modelId="{E38B50E5-A41A-4949-B1F8-38F187CDFD58}">
      <dsp:nvSpPr>
        <dsp:cNvPr id="0" name=""/>
        <dsp:cNvSpPr/>
      </dsp:nvSpPr>
      <dsp:spPr>
        <a:xfrm>
          <a:off x="0" y="2901896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A038-0866-4BF7-B238-35A47144C9A5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486D9-0329-4B37-B38D-B0A6B3B1F795}">
      <dsp:nvSpPr>
        <dsp:cNvPr id="0" name=""/>
        <dsp:cNvSpPr/>
      </dsp:nvSpPr>
      <dsp:spPr>
        <a:xfrm>
          <a:off x="1339618" y="2901896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Insider threats</a:t>
          </a:r>
        </a:p>
      </dsp:txBody>
      <dsp:txXfrm>
        <a:off x="1339618" y="2901896"/>
        <a:ext cx="3433549" cy="1159843"/>
      </dsp:txXfrm>
    </dsp:sp>
    <dsp:sp modelId="{BD1C6CDC-8196-43EB-BC95-C4EF3A09E6B9}">
      <dsp:nvSpPr>
        <dsp:cNvPr id="0" name=""/>
        <dsp:cNvSpPr/>
      </dsp:nvSpPr>
      <dsp:spPr>
        <a:xfrm>
          <a:off x="0" y="4351700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A6F82-190F-4672-A1A9-A32E83E753CE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D86A5-FD4C-4C66-84DB-EBD65E32350E}">
      <dsp:nvSpPr>
        <dsp:cNvPr id="0" name=""/>
        <dsp:cNvSpPr/>
      </dsp:nvSpPr>
      <dsp:spPr>
        <a:xfrm>
          <a:off x="1339618" y="4351700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Supply chain vulnerabilities</a:t>
          </a:r>
        </a:p>
      </dsp:txBody>
      <dsp:txXfrm>
        <a:off x="1339618" y="4351700"/>
        <a:ext cx="3433549" cy="1159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9D6AE-1BB0-487C-A14C-125102A846E1}">
      <dsp:nvSpPr>
        <dsp:cNvPr id="0" name=""/>
        <dsp:cNvSpPr/>
      </dsp:nvSpPr>
      <dsp:spPr>
        <a:xfrm>
          <a:off x="0" y="737664"/>
          <a:ext cx="7886700" cy="13618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E036C-C212-49A4-916C-E092A64D8208}">
      <dsp:nvSpPr>
        <dsp:cNvPr id="0" name=""/>
        <dsp:cNvSpPr/>
      </dsp:nvSpPr>
      <dsp:spPr>
        <a:xfrm>
          <a:off x="411957" y="1044079"/>
          <a:ext cx="749013" cy="749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C5D1C-602C-487E-9419-D74A781E6EAD}">
      <dsp:nvSpPr>
        <dsp:cNvPr id="0" name=""/>
        <dsp:cNvSpPr/>
      </dsp:nvSpPr>
      <dsp:spPr>
        <a:xfrm>
          <a:off x="1572927" y="737664"/>
          <a:ext cx="6313772" cy="1361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28" tIns="144128" rIns="144128" bIns="1441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Transition from traditional cybersecurity to cyber resilience.</a:t>
          </a:r>
        </a:p>
      </dsp:txBody>
      <dsp:txXfrm>
        <a:off x="1572927" y="737664"/>
        <a:ext cx="6313772" cy="1361842"/>
      </dsp:txXfrm>
    </dsp:sp>
    <dsp:sp modelId="{F70637DF-E953-4299-A556-3B19740BE2DE}">
      <dsp:nvSpPr>
        <dsp:cNvPr id="0" name=""/>
        <dsp:cNvSpPr/>
      </dsp:nvSpPr>
      <dsp:spPr>
        <a:xfrm>
          <a:off x="0" y="2439967"/>
          <a:ext cx="7886700" cy="13618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C531B-DD36-4DD9-A3D4-EDF4D4A90D45}">
      <dsp:nvSpPr>
        <dsp:cNvPr id="0" name=""/>
        <dsp:cNvSpPr/>
      </dsp:nvSpPr>
      <dsp:spPr>
        <a:xfrm>
          <a:off x="411957" y="2746381"/>
          <a:ext cx="749013" cy="749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9755E-81EF-4939-A155-78F8C832DB8E}">
      <dsp:nvSpPr>
        <dsp:cNvPr id="0" name=""/>
        <dsp:cNvSpPr/>
      </dsp:nvSpPr>
      <dsp:spPr>
        <a:xfrm>
          <a:off x="1572927" y="2439967"/>
          <a:ext cx="6313772" cy="1361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28" tIns="144128" rIns="144128" bIns="1441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Notable incidents: Stuxnet, Shamoon, Dragonfly attacks.</a:t>
          </a:r>
        </a:p>
      </dsp:txBody>
      <dsp:txXfrm>
        <a:off x="1572927" y="2439967"/>
        <a:ext cx="6313772" cy="13618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2C166-F90F-49A9-97A8-85F11D085EF0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A6E12-919B-4FDB-A2A7-993E460F17F5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C1645-9EA2-46C7-B269-A2460ED0DBE7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AI and Machine Learning for threat detection.</a:t>
          </a:r>
        </a:p>
      </dsp:txBody>
      <dsp:txXfrm>
        <a:off x="1437631" y="531"/>
        <a:ext cx="6449068" cy="1244702"/>
      </dsp:txXfrm>
    </dsp:sp>
    <dsp:sp modelId="{7809A4C3-57DC-4688-BC8D-44FE75ACFD64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0DACC-7B85-4BE1-A6BC-AF781A111B0D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6EB31-D754-477B-9E0B-4F485ED5B98B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Blockchain for data integrity and decentralized security.</a:t>
          </a:r>
        </a:p>
      </dsp:txBody>
      <dsp:txXfrm>
        <a:off x="1437631" y="1556410"/>
        <a:ext cx="6449068" cy="1244702"/>
      </dsp:txXfrm>
    </dsp:sp>
    <dsp:sp modelId="{B3C2C1CD-0D70-436F-BE2D-8499CB1B1364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25499-CEF4-4A5B-89E6-0A3195C79D44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982E0-E988-4172-BF4F-4A524D0C7000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Quantum computing and its future impact on encryption.</a:t>
          </a:r>
        </a:p>
      </dsp:txBody>
      <dsp:txXfrm>
        <a:off x="1437631" y="3112289"/>
        <a:ext cx="6449068" cy="12447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706D1-55B8-4A4A-A627-84E4B8C74D8F}">
      <dsp:nvSpPr>
        <dsp:cNvPr id="0" name=""/>
        <dsp:cNvSpPr/>
      </dsp:nvSpPr>
      <dsp:spPr>
        <a:xfrm>
          <a:off x="-143834" y="8859"/>
          <a:ext cx="4953051" cy="15918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706F9-C8A2-4B75-9E83-866F876A60D3}">
      <dsp:nvSpPr>
        <dsp:cNvPr id="0" name=""/>
        <dsp:cNvSpPr/>
      </dsp:nvSpPr>
      <dsp:spPr>
        <a:xfrm>
          <a:off x="337713" y="367035"/>
          <a:ext cx="875541" cy="8755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005A3-FD51-4A48-9B23-892FB8447871}">
      <dsp:nvSpPr>
        <dsp:cNvPr id="0" name=""/>
        <dsp:cNvSpPr/>
      </dsp:nvSpPr>
      <dsp:spPr>
        <a:xfrm>
          <a:off x="1403536" y="8859"/>
          <a:ext cx="3693349" cy="159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75" tIns="168475" rIns="168475" bIns="1684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Adoption of Zero-Trust Architecture.</a:t>
          </a:r>
        </a:p>
      </dsp:txBody>
      <dsp:txXfrm>
        <a:off x="1403536" y="8859"/>
        <a:ext cx="3693349" cy="1591893"/>
      </dsp:txXfrm>
    </dsp:sp>
    <dsp:sp modelId="{559D100C-A682-4B16-97D3-C114AF226BEC}">
      <dsp:nvSpPr>
        <dsp:cNvPr id="0" name=""/>
        <dsp:cNvSpPr/>
      </dsp:nvSpPr>
      <dsp:spPr>
        <a:xfrm>
          <a:off x="-143834" y="1998726"/>
          <a:ext cx="4953051" cy="15918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9D0DD-5B33-450C-A0B5-FD6862FA3868}">
      <dsp:nvSpPr>
        <dsp:cNvPr id="0" name=""/>
        <dsp:cNvSpPr/>
      </dsp:nvSpPr>
      <dsp:spPr>
        <a:xfrm>
          <a:off x="337713" y="2356902"/>
          <a:ext cx="875541" cy="8755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FF4F0-70F4-42BF-9836-5247E04CD87A}">
      <dsp:nvSpPr>
        <dsp:cNvPr id="0" name=""/>
        <dsp:cNvSpPr/>
      </dsp:nvSpPr>
      <dsp:spPr>
        <a:xfrm>
          <a:off x="1441861" y="1998726"/>
          <a:ext cx="3616698" cy="159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75" tIns="168475" rIns="168475" bIns="1684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Increased focus on supply chain security.</a:t>
          </a:r>
        </a:p>
      </dsp:txBody>
      <dsp:txXfrm>
        <a:off x="1441861" y="1998726"/>
        <a:ext cx="3616698" cy="1591893"/>
      </dsp:txXfrm>
    </dsp:sp>
    <dsp:sp modelId="{954FF1E8-47D3-4E01-93E7-323E8287C4BB}">
      <dsp:nvSpPr>
        <dsp:cNvPr id="0" name=""/>
        <dsp:cNvSpPr/>
      </dsp:nvSpPr>
      <dsp:spPr>
        <a:xfrm>
          <a:off x="-143834" y="3988593"/>
          <a:ext cx="4953051" cy="15918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F24DA-2DC7-432E-A2DE-EFEEDF25D595}">
      <dsp:nvSpPr>
        <dsp:cNvPr id="0" name=""/>
        <dsp:cNvSpPr/>
      </dsp:nvSpPr>
      <dsp:spPr>
        <a:xfrm>
          <a:off x="337713" y="4346769"/>
          <a:ext cx="875541" cy="8755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7657E-53BC-4B56-AF11-6A966C04C74C}">
      <dsp:nvSpPr>
        <dsp:cNvPr id="0" name=""/>
        <dsp:cNvSpPr/>
      </dsp:nvSpPr>
      <dsp:spPr>
        <a:xfrm>
          <a:off x="1453480" y="3988593"/>
          <a:ext cx="3593460" cy="159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75" tIns="168475" rIns="168475" bIns="1684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Integration of blockchain and quantum computing</a:t>
          </a:r>
          <a:r>
            <a:rPr lang="en-US" sz="2500" kern="1200" dirty="0"/>
            <a:t>.</a:t>
          </a:r>
        </a:p>
      </dsp:txBody>
      <dsp:txXfrm>
        <a:off x="1453480" y="3988593"/>
        <a:ext cx="3593460" cy="15918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9021C-D94E-4979-B172-6884D375CE75}">
      <dsp:nvSpPr>
        <dsp:cNvPr id="0" name=""/>
        <dsp:cNvSpPr/>
      </dsp:nvSpPr>
      <dsp:spPr>
        <a:xfrm>
          <a:off x="-16895" y="373203"/>
          <a:ext cx="4803648" cy="13702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E3DAC-4C6C-4D34-81BE-C8A25516ECCC}">
      <dsp:nvSpPr>
        <dsp:cNvPr id="0" name=""/>
        <dsp:cNvSpPr/>
      </dsp:nvSpPr>
      <dsp:spPr>
        <a:xfrm>
          <a:off x="310642" y="722964"/>
          <a:ext cx="635961" cy="635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365FE-EDD1-42CD-8743-45E1C4361269}">
      <dsp:nvSpPr>
        <dsp:cNvPr id="0" name=""/>
        <dsp:cNvSpPr/>
      </dsp:nvSpPr>
      <dsp:spPr>
        <a:xfrm>
          <a:off x="1296383" y="462798"/>
          <a:ext cx="3465516" cy="1156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4" tIns="122374" rIns="122374" bIns="12237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Cyber resilience is critical for the energy sector’s future.</a:t>
          </a:r>
        </a:p>
      </dsp:txBody>
      <dsp:txXfrm>
        <a:off x="1296383" y="462798"/>
        <a:ext cx="3465516" cy="1156294"/>
      </dsp:txXfrm>
    </dsp:sp>
    <dsp:sp modelId="{C58389EC-925A-4275-8764-3606B1A02E36}">
      <dsp:nvSpPr>
        <dsp:cNvPr id="0" name=""/>
        <dsp:cNvSpPr/>
      </dsp:nvSpPr>
      <dsp:spPr>
        <a:xfrm>
          <a:off x="-39136" y="2015141"/>
          <a:ext cx="4803648" cy="14984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DE1AB-1246-4311-B306-2A3044AE79B8}">
      <dsp:nvSpPr>
        <dsp:cNvPr id="0" name=""/>
        <dsp:cNvSpPr/>
      </dsp:nvSpPr>
      <dsp:spPr>
        <a:xfrm>
          <a:off x="310642" y="2446381"/>
          <a:ext cx="635961" cy="635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490E3-880A-42DA-A15B-7B507CE0822D}">
      <dsp:nvSpPr>
        <dsp:cNvPr id="0" name=""/>
        <dsp:cNvSpPr/>
      </dsp:nvSpPr>
      <dsp:spPr>
        <a:xfrm>
          <a:off x="1215498" y="2186214"/>
          <a:ext cx="3627287" cy="1156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4" tIns="122374" rIns="122374" bIns="12237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Technology, regulation, and human awareness are key to strong defenses.</a:t>
          </a:r>
        </a:p>
      </dsp:txBody>
      <dsp:txXfrm>
        <a:off x="1215498" y="2186214"/>
        <a:ext cx="3627287" cy="1156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publications/global-cybersecurity-outlook-2024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138" y="1517638"/>
            <a:ext cx="3938487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Resilience in the Energy Sector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628650" y="4842580"/>
            <a:ext cx="3464715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T. D.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Minipura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IT23298408</a:t>
            </a:r>
          </a:p>
        </p:txBody>
      </p:sp>
      <p:pic>
        <p:nvPicPr>
          <p:cNvPr id="6" name="Picture 5" descr="A factory with towers and towers and a grid with icons&#10;&#10;Description automatically generated with medium confidence">
            <a:extLst>
              <a:ext uri="{FF2B5EF4-FFF2-40B4-BE49-F238E27FC236}">
                <a16:creationId xmlns:a16="http://schemas.microsoft.com/office/drawing/2014/main" id="{F8515A90-14AC-2070-B2F3-9EBABD7C58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95" r="17395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Developments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F26B34-C324-375A-76B2-493444471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251581"/>
              </p:ext>
            </p:extLst>
          </p:nvPr>
        </p:nvGraphicFramePr>
        <p:xfrm>
          <a:off x="3831401" y="1070800"/>
          <a:ext cx="4953051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46" y="554152"/>
            <a:ext cx="4306641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804" y="1289765"/>
            <a:ext cx="2738325" cy="4270963"/>
          </a:xfrm>
        </p:spPr>
        <p:txBody>
          <a:bodyPr anchor="ctr"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Awareness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619" y="374394"/>
            <a:ext cx="128637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581" y="1084507"/>
            <a:ext cx="118159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328631"/>
            <a:ext cx="4271430" cy="583794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Importance of continuous employee training.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Mock phishing attacks and hands-on cybersecurity training.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410" y="5751820"/>
            <a:ext cx="84319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screen shot of a solar panel and wind turbines&#10;&#10;Description automatically generated">
            <a:extLst>
              <a:ext uri="{FF2B5EF4-FFF2-40B4-BE49-F238E27FC236}">
                <a16:creationId xmlns:a16="http://schemas.microsoft.com/office/drawing/2014/main" id="{38619BF8-B649-55E4-CBF1-E37D5D09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05" r="19029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AFA426-73A1-CE05-220E-8EC0CCB37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4203749"/>
              </p:ext>
            </p:extLst>
          </p:nvPr>
        </p:nvGraphicFramePr>
        <p:xfrm>
          <a:off x="4223392" y="2455732"/>
          <a:ext cx="4803649" cy="386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white graphic design with a shield and many different symbols&#10;&#10;Description automatically generated with medium confidence">
            <a:extLst>
              <a:ext uri="{FF2B5EF4-FFF2-40B4-BE49-F238E27FC236}">
                <a16:creationId xmlns:a16="http://schemas.microsoft.com/office/drawing/2014/main" id="{6BCE8D17-D797-ABE0-6A16-9B363025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04" b="2566"/>
          <a:stretch/>
        </p:blipFill>
        <p:spPr>
          <a:xfrm>
            <a:off x="1271587" y="283941"/>
            <a:ext cx="6600825" cy="5955873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771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B8EE-8747-BDF6-6A72-E3B9C21C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31" y="373792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50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385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94450-656C-A4BE-1E3D-F6D031744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592" y="924040"/>
            <a:ext cx="6348735" cy="55076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Energy sector is vital to modern economies, heavily reliant on digital technologies.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This reliance increases vulnerability to cyberattacks (e.g., ransomware, state-  sponsored attacks).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Cyber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resilience is essential for mitigating risks and ensuring continuity.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Key focus areas:</a:t>
            </a: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cyber resilience.</a:t>
            </a: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Major cyber threats to the energy sector.</a:t>
            </a: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Role of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AI, blockchain, and quantum computing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in enhancing protection.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Goal: Ensure resilience, minimize disruptions, and enable swift recovery.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7" name="Graphic 36" descr="Business Growth">
            <a:extLst>
              <a:ext uri="{FF2B5EF4-FFF2-40B4-BE49-F238E27FC236}">
                <a16:creationId xmlns:a16="http://schemas.microsoft.com/office/drawing/2014/main" id="{6310AB33-DC8E-935F-E39C-EF9C8677F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C71073-6A1B-218E-683D-923CCEF0E6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202193"/>
              </p:ext>
            </p:extLst>
          </p:nvPr>
        </p:nvGraphicFramePr>
        <p:xfrm>
          <a:off x="628650" y="1744316"/>
          <a:ext cx="7886700" cy="4539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of Cyber Resilience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337269"/>
            <a:ext cx="7882128" cy="290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Risk Assessment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Robust Cybersecurity Controls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Incident Response Planning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Business Continuity &amp; Disaster Recovery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Employee Training &amp; Awareness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Threats in the Energy Sector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089FE85-828E-0CBB-0295-36D3143832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163408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Cybersecurity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C87634-B189-D4A5-C9C3-6C34D46895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304879"/>
              </p:ext>
            </p:extLst>
          </p:nvPr>
        </p:nvGraphicFramePr>
        <p:xfrm>
          <a:off x="628650" y="1744316"/>
          <a:ext cx="7886700" cy="4539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Advancements in Cyber Resilience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D5A237-F2C3-837E-6C2B-548DC1278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096361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9F84BDA9-B24D-7C0F-208E-95360369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16337"/>
            <a:ext cx="8178799" cy="453923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B7F31-43A6-D8FF-4C27-029DFE78702A}"/>
              </a:ext>
            </a:extLst>
          </p:cNvPr>
          <p:cNvSpPr txBox="1"/>
          <p:nvPr/>
        </p:nvSpPr>
        <p:spPr>
          <a:xfrm>
            <a:off x="754867" y="1075704"/>
            <a:ext cx="6882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Forum’s </a:t>
            </a:r>
            <a:r>
              <a:rPr lang="en-US" b="0" i="1" u="none" strike="noStrike" dirty="0">
                <a:solidFill>
                  <a:srgbClr val="0065F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Global Cybersecurity Outlook 2024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revealed almost 56% of leaders believe emerging technologies will hand an advantage to cyber attackers.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70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802955"/>
            <a:ext cx="3733482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Regulations and Standards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5AEEDA7B-E920-0950-08EF-3FF0DF51F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534" y="2230670"/>
            <a:ext cx="2746373" cy="27463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430" y="2421682"/>
            <a:ext cx="4693594" cy="363928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US: Cybersecurity Information Sharing Act (CISA)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EU: NIS Directive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UK: Energy Security Strategy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Australia: Cybersecurity Strategy 2020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52996"/>
            <a:ext cx="4446455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80</TotalTime>
  <Words>358</Words>
  <Application>Microsoft Office PowerPoint</Application>
  <PresentationFormat>On-screen Show (4:3)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Office Theme</vt:lpstr>
      <vt:lpstr>Cyber Resilience in the Energy Sector</vt:lpstr>
      <vt:lpstr>Abstract</vt:lpstr>
      <vt:lpstr>Introduction</vt:lpstr>
      <vt:lpstr>Key Components of Cyber Resilience</vt:lpstr>
      <vt:lpstr>Cyber Threats in the Energy Sector</vt:lpstr>
      <vt:lpstr>Evolution of Cybersecurity</vt:lpstr>
      <vt:lpstr>Technological Advancements in Cyber Resilience</vt:lpstr>
      <vt:lpstr>PowerPoint Presentation</vt:lpstr>
      <vt:lpstr>Regulations and Standards</vt:lpstr>
      <vt:lpstr>Future Developments</vt:lpstr>
      <vt:lpstr>Training and Awareness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MINIPURA P T D it23298408</cp:lastModifiedBy>
  <cp:revision>17</cp:revision>
  <dcterms:created xsi:type="dcterms:W3CDTF">2013-01-27T09:14:16Z</dcterms:created>
  <dcterms:modified xsi:type="dcterms:W3CDTF">2024-10-18T06:09:35Z</dcterms:modified>
  <cp:category/>
</cp:coreProperties>
</file>